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6" r:id="rId2"/>
    <p:sldId id="27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FFCCCC"/>
    <a:srgbClr val="FF9933"/>
    <a:srgbClr val="FFBE3B"/>
    <a:srgbClr val="663300"/>
    <a:srgbClr val="FFCC99"/>
    <a:srgbClr val="FF6699"/>
    <a:srgbClr val="CC6600"/>
    <a:srgbClr val="008000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75" d="100"/>
          <a:sy n="75" d="100"/>
        </p:scale>
        <p:origin x="-1930" y="-31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Copyright©2014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2463444" y="879096"/>
            <a:ext cx="1197129" cy="1580412"/>
            <a:chOff x="636346" y="2887663"/>
            <a:chExt cx="1125538" cy="1485900"/>
          </a:xfrm>
        </p:grpSpPr>
        <p:sp>
          <p:nvSpPr>
            <p:cNvPr id="3" name="Freeform 180"/>
            <p:cNvSpPr>
              <a:spLocks/>
            </p:cNvSpPr>
            <p:nvPr/>
          </p:nvSpPr>
          <p:spPr bwMode="auto">
            <a:xfrm>
              <a:off x="636346" y="2933700"/>
              <a:ext cx="1125538" cy="269875"/>
            </a:xfrm>
            <a:custGeom>
              <a:avLst/>
              <a:gdLst>
                <a:gd name="T0" fmla="*/ 0 w 709"/>
                <a:gd name="T1" fmla="*/ 2147483647 h 170"/>
                <a:gd name="T2" fmla="*/ 2147483647 w 709"/>
                <a:gd name="T3" fmla="*/ 0 h 170"/>
                <a:gd name="T4" fmla="*/ 2147483647 w 709"/>
                <a:gd name="T5" fmla="*/ 0 h 170"/>
                <a:gd name="T6" fmla="*/ 2147483647 w 709"/>
                <a:gd name="T7" fmla="*/ 2147483647 h 170"/>
                <a:gd name="T8" fmla="*/ 2147483647 w 709"/>
                <a:gd name="T9" fmla="*/ 2147483647 h 170"/>
                <a:gd name="T10" fmla="*/ 2147483647 w 709"/>
                <a:gd name="T11" fmla="*/ 2147483647 h 170"/>
                <a:gd name="T12" fmla="*/ 0 w 709"/>
                <a:gd name="T13" fmla="*/ 2147483647 h 170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709" h="170">
                  <a:moveTo>
                    <a:pt x="0" y="85"/>
                  </a:moveTo>
                  <a:lnTo>
                    <a:pt x="113" y="0"/>
                  </a:lnTo>
                  <a:lnTo>
                    <a:pt x="595" y="0"/>
                  </a:lnTo>
                  <a:lnTo>
                    <a:pt x="709" y="85"/>
                  </a:lnTo>
                  <a:lnTo>
                    <a:pt x="595" y="170"/>
                  </a:lnTo>
                  <a:lnTo>
                    <a:pt x="113" y="170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4" name="Freeform 181"/>
            <p:cNvSpPr>
              <a:spLocks/>
            </p:cNvSpPr>
            <p:nvPr/>
          </p:nvSpPr>
          <p:spPr bwMode="auto">
            <a:xfrm>
              <a:off x="636346" y="3068638"/>
              <a:ext cx="1125538" cy="269875"/>
            </a:xfrm>
            <a:custGeom>
              <a:avLst/>
              <a:gdLst>
                <a:gd name="T0" fmla="*/ 0 w 709"/>
                <a:gd name="T1" fmla="*/ 0 h 170"/>
                <a:gd name="T2" fmla="*/ 0 w 709"/>
                <a:gd name="T3" fmla="*/ 2147483647 h 170"/>
                <a:gd name="T4" fmla="*/ 2147483647 w 709"/>
                <a:gd name="T5" fmla="*/ 2147483647 h 170"/>
                <a:gd name="T6" fmla="*/ 2147483647 w 709"/>
                <a:gd name="T7" fmla="*/ 2147483647 h 170"/>
                <a:gd name="T8" fmla="*/ 2147483647 w 709"/>
                <a:gd name="T9" fmla="*/ 2147483647 h 170"/>
                <a:gd name="T10" fmla="*/ 2147483647 w 709"/>
                <a:gd name="T11" fmla="*/ 0 h 170"/>
                <a:gd name="T12" fmla="*/ 2147483647 w 709"/>
                <a:gd name="T13" fmla="*/ 2147483647 h 170"/>
                <a:gd name="T14" fmla="*/ 2147483647 w 709"/>
                <a:gd name="T15" fmla="*/ 2147483647 h 170"/>
                <a:gd name="T16" fmla="*/ 0 w 709"/>
                <a:gd name="T17" fmla="*/ 0 h 17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709" h="170">
                  <a:moveTo>
                    <a:pt x="0" y="0"/>
                  </a:moveTo>
                  <a:lnTo>
                    <a:pt x="0" y="85"/>
                  </a:lnTo>
                  <a:lnTo>
                    <a:pt x="113" y="170"/>
                  </a:lnTo>
                  <a:lnTo>
                    <a:pt x="595" y="170"/>
                  </a:lnTo>
                  <a:lnTo>
                    <a:pt x="709" y="85"/>
                  </a:lnTo>
                  <a:lnTo>
                    <a:pt x="709" y="0"/>
                  </a:lnTo>
                  <a:lnTo>
                    <a:pt x="595" y="85"/>
                  </a:lnTo>
                  <a:lnTo>
                    <a:pt x="113" y="8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5" name="Freeform 184"/>
            <p:cNvSpPr>
              <a:spLocks/>
            </p:cNvSpPr>
            <p:nvPr/>
          </p:nvSpPr>
          <p:spPr bwMode="auto">
            <a:xfrm>
              <a:off x="815734" y="3338513"/>
              <a:ext cx="765175" cy="1035050"/>
            </a:xfrm>
            <a:custGeom>
              <a:avLst/>
              <a:gdLst>
                <a:gd name="T0" fmla="*/ 0 w 482"/>
                <a:gd name="T1" fmla="*/ 0 h 652"/>
                <a:gd name="T2" fmla="*/ 2147483647 w 482"/>
                <a:gd name="T3" fmla="*/ 2147483647 h 652"/>
                <a:gd name="T4" fmla="*/ 2147483647 w 482"/>
                <a:gd name="T5" fmla="*/ 2147483647 h 652"/>
                <a:gd name="T6" fmla="*/ 2147483647 w 482"/>
                <a:gd name="T7" fmla="*/ 0 h 652"/>
                <a:gd name="T8" fmla="*/ 0 w 482"/>
                <a:gd name="T9" fmla="*/ 0 h 652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482" h="652">
                  <a:moveTo>
                    <a:pt x="0" y="0"/>
                  </a:moveTo>
                  <a:lnTo>
                    <a:pt x="85" y="652"/>
                  </a:lnTo>
                  <a:lnTo>
                    <a:pt x="397" y="652"/>
                  </a:lnTo>
                  <a:lnTo>
                    <a:pt x="482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6" name="Freeform 185"/>
            <p:cNvSpPr>
              <a:spLocks/>
            </p:cNvSpPr>
            <p:nvPr/>
          </p:nvSpPr>
          <p:spPr bwMode="auto">
            <a:xfrm>
              <a:off x="636346" y="3203575"/>
              <a:ext cx="314325" cy="1169988"/>
            </a:xfrm>
            <a:custGeom>
              <a:avLst/>
              <a:gdLst>
                <a:gd name="T0" fmla="*/ 2147483647 w 198"/>
                <a:gd name="T1" fmla="*/ 2147483647 h 737"/>
                <a:gd name="T2" fmla="*/ 2147483647 w 198"/>
                <a:gd name="T3" fmla="*/ 2147483647 h 737"/>
                <a:gd name="T4" fmla="*/ 0 w 198"/>
                <a:gd name="T5" fmla="*/ 0 h 737"/>
                <a:gd name="T6" fmla="*/ 2147483647 w 198"/>
                <a:gd name="T7" fmla="*/ 2147483647 h 737"/>
                <a:gd name="T8" fmla="*/ 2147483647 w 198"/>
                <a:gd name="T9" fmla="*/ 2147483647 h 73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98" h="737">
                  <a:moveTo>
                    <a:pt x="198" y="737"/>
                  </a:moveTo>
                  <a:lnTo>
                    <a:pt x="113" y="85"/>
                  </a:lnTo>
                  <a:lnTo>
                    <a:pt x="0" y="0"/>
                  </a:lnTo>
                  <a:lnTo>
                    <a:pt x="113" y="652"/>
                  </a:lnTo>
                  <a:lnTo>
                    <a:pt x="198" y="737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7" name="Freeform 186"/>
            <p:cNvSpPr>
              <a:spLocks/>
            </p:cNvSpPr>
            <p:nvPr/>
          </p:nvSpPr>
          <p:spPr bwMode="auto">
            <a:xfrm flipH="1">
              <a:off x="1445971" y="3203575"/>
              <a:ext cx="314325" cy="1169988"/>
            </a:xfrm>
            <a:custGeom>
              <a:avLst/>
              <a:gdLst>
                <a:gd name="T0" fmla="*/ 2147483647 w 198"/>
                <a:gd name="T1" fmla="*/ 2147483647 h 737"/>
                <a:gd name="T2" fmla="*/ 2147483647 w 198"/>
                <a:gd name="T3" fmla="*/ 2147483647 h 737"/>
                <a:gd name="T4" fmla="*/ 0 w 198"/>
                <a:gd name="T5" fmla="*/ 0 h 737"/>
                <a:gd name="T6" fmla="*/ 2147483647 w 198"/>
                <a:gd name="T7" fmla="*/ 2147483647 h 737"/>
                <a:gd name="T8" fmla="*/ 2147483647 w 198"/>
                <a:gd name="T9" fmla="*/ 2147483647 h 73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98" h="737">
                  <a:moveTo>
                    <a:pt x="198" y="737"/>
                  </a:moveTo>
                  <a:lnTo>
                    <a:pt x="113" y="85"/>
                  </a:lnTo>
                  <a:lnTo>
                    <a:pt x="0" y="0"/>
                  </a:lnTo>
                  <a:lnTo>
                    <a:pt x="113" y="652"/>
                  </a:lnTo>
                  <a:lnTo>
                    <a:pt x="198" y="737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8" name="Freeform 187"/>
            <p:cNvSpPr>
              <a:spLocks/>
            </p:cNvSpPr>
            <p:nvPr/>
          </p:nvSpPr>
          <p:spPr bwMode="auto">
            <a:xfrm>
              <a:off x="636346" y="2887663"/>
              <a:ext cx="1125538" cy="360362"/>
            </a:xfrm>
            <a:custGeom>
              <a:avLst/>
              <a:gdLst>
                <a:gd name="T0" fmla="*/ 0 w 737"/>
                <a:gd name="T1" fmla="*/ 2147483647 h 227"/>
                <a:gd name="T2" fmla="*/ 2147483647 w 737"/>
                <a:gd name="T3" fmla="*/ 2147483647 h 227"/>
                <a:gd name="T4" fmla="*/ 2147483647 w 737"/>
                <a:gd name="T5" fmla="*/ 2147483647 h 227"/>
                <a:gd name="T6" fmla="*/ 2147483647 w 737"/>
                <a:gd name="T7" fmla="*/ 2147483647 h 227"/>
                <a:gd name="T8" fmla="*/ 2147483647 w 737"/>
                <a:gd name="T9" fmla="*/ 2147483647 h 227"/>
                <a:gd name="T10" fmla="*/ 2147483647 w 737"/>
                <a:gd name="T11" fmla="*/ 0 h 227"/>
                <a:gd name="T12" fmla="*/ 2147483647 w 737"/>
                <a:gd name="T13" fmla="*/ 0 h 227"/>
                <a:gd name="T14" fmla="*/ 0 w 737"/>
                <a:gd name="T15" fmla="*/ 2147483647 h 227"/>
                <a:gd name="T16" fmla="*/ 0 w 737"/>
                <a:gd name="T17" fmla="*/ 2147483647 h 227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737" h="227">
                  <a:moveTo>
                    <a:pt x="0" y="142"/>
                  </a:moveTo>
                  <a:lnTo>
                    <a:pt x="113" y="227"/>
                  </a:lnTo>
                  <a:lnTo>
                    <a:pt x="624" y="227"/>
                  </a:lnTo>
                  <a:lnTo>
                    <a:pt x="737" y="142"/>
                  </a:lnTo>
                  <a:lnTo>
                    <a:pt x="737" y="85"/>
                  </a:lnTo>
                  <a:lnTo>
                    <a:pt x="624" y="0"/>
                  </a:lnTo>
                  <a:lnTo>
                    <a:pt x="113" y="0"/>
                  </a:lnTo>
                  <a:lnTo>
                    <a:pt x="0" y="85"/>
                  </a:lnTo>
                  <a:lnTo>
                    <a:pt x="0" y="142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9" name="Freeform 188"/>
            <p:cNvSpPr>
              <a:spLocks/>
            </p:cNvSpPr>
            <p:nvPr/>
          </p:nvSpPr>
          <p:spPr bwMode="auto">
            <a:xfrm>
              <a:off x="636346" y="2887663"/>
              <a:ext cx="1125538" cy="269875"/>
            </a:xfrm>
            <a:custGeom>
              <a:avLst/>
              <a:gdLst>
                <a:gd name="T0" fmla="*/ 0 w 737"/>
                <a:gd name="T1" fmla="*/ 2147483647 h 170"/>
                <a:gd name="T2" fmla="*/ 2147483647 w 737"/>
                <a:gd name="T3" fmla="*/ 0 h 170"/>
                <a:gd name="T4" fmla="*/ 2147483647 w 737"/>
                <a:gd name="T5" fmla="*/ 0 h 170"/>
                <a:gd name="T6" fmla="*/ 2147483647 w 737"/>
                <a:gd name="T7" fmla="*/ 2147483647 h 170"/>
                <a:gd name="T8" fmla="*/ 2147483647 w 737"/>
                <a:gd name="T9" fmla="*/ 2147483647 h 170"/>
                <a:gd name="T10" fmla="*/ 2147483647 w 737"/>
                <a:gd name="T11" fmla="*/ 2147483647 h 170"/>
                <a:gd name="T12" fmla="*/ 0 w 737"/>
                <a:gd name="T13" fmla="*/ 2147483647 h 170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737" h="170">
                  <a:moveTo>
                    <a:pt x="0" y="85"/>
                  </a:moveTo>
                  <a:lnTo>
                    <a:pt x="113" y="0"/>
                  </a:lnTo>
                  <a:lnTo>
                    <a:pt x="624" y="0"/>
                  </a:lnTo>
                  <a:lnTo>
                    <a:pt x="737" y="85"/>
                  </a:lnTo>
                  <a:lnTo>
                    <a:pt x="624" y="170"/>
                  </a:lnTo>
                  <a:lnTo>
                    <a:pt x="113" y="170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10" name="Freeform 190"/>
            <p:cNvSpPr>
              <a:spLocks/>
            </p:cNvSpPr>
            <p:nvPr/>
          </p:nvSpPr>
          <p:spPr bwMode="auto">
            <a:xfrm>
              <a:off x="906221" y="2933700"/>
              <a:ext cx="539750" cy="88900"/>
            </a:xfrm>
            <a:custGeom>
              <a:avLst/>
              <a:gdLst>
                <a:gd name="T0" fmla="*/ 0 w 340"/>
                <a:gd name="T1" fmla="*/ 2147483647 h 56"/>
                <a:gd name="T2" fmla="*/ 2147483647 w 340"/>
                <a:gd name="T3" fmla="*/ 0 h 56"/>
                <a:gd name="T4" fmla="*/ 2147483647 w 340"/>
                <a:gd name="T5" fmla="*/ 0 h 56"/>
                <a:gd name="T6" fmla="*/ 2147483647 w 340"/>
                <a:gd name="T7" fmla="*/ 2147483647 h 56"/>
                <a:gd name="T8" fmla="*/ 2147483647 w 340"/>
                <a:gd name="T9" fmla="*/ 2147483647 h 56"/>
                <a:gd name="T10" fmla="*/ 2147483647 w 340"/>
                <a:gd name="T11" fmla="*/ 2147483647 h 56"/>
                <a:gd name="T12" fmla="*/ 0 w 340"/>
                <a:gd name="T13" fmla="*/ 2147483647 h 5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340" h="56">
                  <a:moveTo>
                    <a:pt x="0" y="28"/>
                  </a:moveTo>
                  <a:lnTo>
                    <a:pt x="85" y="0"/>
                  </a:lnTo>
                  <a:lnTo>
                    <a:pt x="255" y="0"/>
                  </a:lnTo>
                  <a:lnTo>
                    <a:pt x="340" y="28"/>
                  </a:lnTo>
                  <a:lnTo>
                    <a:pt x="255" y="56"/>
                  </a:lnTo>
                  <a:lnTo>
                    <a:pt x="85" y="56"/>
                  </a:lnTo>
                  <a:lnTo>
                    <a:pt x="0" y="28"/>
                  </a:ln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11" name="Freeform 191"/>
            <p:cNvSpPr>
              <a:spLocks/>
            </p:cNvSpPr>
            <p:nvPr/>
          </p:nvSpPr>
          <p:spPr bwMode="auto">
            <a:xfrm>
              <a:off x="1087196" y="2887663"/>
              <a:ext cx="179388" cy="88900"/>
            </a:xfrm>
            <a:custGeom>
              <a:avLst/>
              <a:gdLst>
                <a:gd name="T0" fmla="*/ 0 w 113"/>
                <a:gd name="T1" fmla="*/ 2147483647 h 56"/>
                <a:gd name="T2" fmla="*/ 2147483647 w 113"/>
                <a:gd name="T3" fmla="*/ 0 h 56"/>
                <a:gd name="T4" fmla="*/ 2147483647 w 113"/>
                <a:gd name="T5" fmla="*/ 0 h 56"/>
                <a:gd name="T6" fmla="*/ 2147483647 w 113"/>
                <a:gd name="T7" fmla="*/ 2147483647 h 56"/>
                <a:gd name="T8" fmla="*/ 0 w 113"/>
                <a:gd name="T9" fmla="*/ 2147483647 h 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13" h="56">
                  <a:moveTo>
                    <a:pt x="0" y="56"/>
                  </a:moveTo>
                  <a:lnTo>
                    <a:pt x="28" y="0"/>
                  </a:lnTo>
                  <a:lnTo>
                    <a:pt x="85" y="0"/>
                  </a:lnTo>
                  <a:lnTo>
                    <a:pt x="113" y="56"/>
                  </a:lnTo>
                  <a:lnTo>
                    <a:pt x="0" y="56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12" name="Rectangle 192"/>
            <p:cNvSpPr>
              <a:spLocks noChangeArrowheads="1"/>
            </p:cNvSpPr>
            <p:nvPr/>
          </p:nvSpPr>
          <p:spPr bwMode="auto">
            <a:xfrm>
              <a:off x="1131646" y="3382963"/>
              <a:ext cx="134938" cy="946150"/>
            </a:xfrm>
            <a:prstGeom prst="rect">
              <a:avLst/>
            </a:prstGeom>
            <a:solidFill>
              <a:srgbClr val="00B0F0"/>
            </a:solidFill>
            <a:ln w="19050">
              <a:solidFill>
                <a:schemeClr val="tx1"/>
              </a:solidFill>
              <a:miter lim="800000"/>
              <a:headEnd/>
              <a:tailEnd/>
            </a:ln>
            <a:effectLst/>
            <a:extLst/>
          </p:spPr>
          <p:txBody>
            <a:bodyPr wrap="none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eaLnBrk="1" hangingPunct="1">
                <a:spcBef>
                  <a:spcPct val="0"/>
                </a:spcBef>
                <a:buFontTx/>
                <a:buNone/>
              </a:pPr>
              <a:endParaRPr lang="ja-JP" altLang="en-US" sz="1800"/>
            </a:p>
          </p:txBody>
        </p:sp>
        <p:sp>
          <p:nvSpPr>
            <p:cNvPr id="13" name="Freeform 193"/>
            <p:cNvSpPr>
              <a:spLocks/>
            </p:cNvSpPr>
            <p:nvPr/>
          </p:nvSpPr>
          <p:spPr bwMode="auto">
            <a:xfrm>
              <a:off x="906221" y="3382963"/>
              <a:ext cx="180975" cy="946150"/>
            </a:xfrm>
            <a:custGeom>
              <a:avLst/>
              <a:gdLst>
                <a:gd name="T0" fmla="*/ 2147483647 w 114"/>
                <a:gd name="T1" fmla="*/ 2147483647 h 596"/>
                <a:gd name="T2" fmla="*/ 2147483647 w 114"/>
                <a:gd name="T3" fmla="*/ 0 h 596"/>
                <a:gd name="T4" fmla="*/ 0 w 114"/>
                <a:gd name="T5" fmla="*/ 0 h 596"/>
                <a:gd name="T6" fmla="*/ 2147483647 w 114"/>
                <a:gd name="T7" fmla="*/ 2147483647 h 596"/>
                <a:gd name="T8" fmla="*/ 2147483647 w 114"/>
                <a:gd name="T9" fmla="*/ 2147483647 h 59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14" h="596">
                  <a:moveTo>
                    <a:pt x="114" y="596"/>
                  </a:moveTo>
                  <a:lnTo>
                    <a:pt x="114" y="0"/>
                  </a:lnTo>
                  <a:lnTo>
                    <a:pt x="0" y="0"/>
                  </a:lnTo>
                  <a:lnTo>
                    <a:pt x="57" y="596"/>
                  </a:lnTo>
                  <a:lnTo>
                    <a:pt x="114" y="596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14" name="Freeform 195"/>
            <p:cNvSpPr>
              <a:spLocks/>
            </p:cNvSpPr>
            <p:nvPr/>
          </p:nvSpPr>
          <p:spPr bwMode="auto">
            <a:xfrm>
              <a:off x="1311034" y="3382963"/>
              <a:ext cx="180975" cy="946150"/>
            </a:xfrm>
            <a:custGeom>
              <a:avLst/>
              <a:gdLst>
                <a:gd name="T0" fmla="*/ 0 w 114"/>
                <a:gd name="T1" fmla="*/ 2147483647 h 596"/>
                <a:gd name="T2" fmla="*/ 0 w 114"/>
                <a:gd name="T3" fmla="*/ 0 h 596"/>
                <a:gd name="T4" fmla="*/ 2147483647 w 114"/>
                <a:gd name="T5" fmla="*/ 0 h 596"/>
                <a:gd name="T6" fmla="*/ 2147483647 w 114"/>
                <a:gd name="T7" fmla="*/ 2147483647 h 596"/>
                <a:gd name="T8" fmla="*/ 0 w 114"/>
                <a:gd name="T9" fmla="*/ 2147483647 h 59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14" h="596">
                  <a:moveTo>
                    <a:pt x="0" y="596"/>
                  </a:moveTo>
                  <a:lnTo>
                    <a:pt x="0" y="0"/>
                  </a:lnTo>
                  <a:lnTo>
                    <a:pt x="114" y="0"/>
                  </a:lnTo>
                  <a:lnTo>
                    <a:pt x="57" y="596"/>
                  </a:lnTo>
                  <a:lnTo>
                    <a:pt x="0" y="596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15" name="Freeform 196"/>
            <p:cNvSpPr>
              <a:spLocks/>
            </p:cNvSpPr>
            <p:nvPr/>
          </p:nvSpPr>
          <p:spPr bwMode="auto">
            <a:xfrm>
              <a:off x="680796" y="3292475"/>
              <a:ext cx="225425" cy="990600"/>
            </a:xfrm>
            <a:custGeom>
              <a:avLst/>
              <a:gdLst>
                <a:gd name="T0" fmla="*/ 2147483647 w 142"/>
                <a:gd name="T1" fmla="*/ 2147483647 h 624"/>
                <a:gd name="T2" fmla="*/ 0 w 142"/>
                <a:gd name="T3" fmla="*/ 0 h 624"/>
                <a:gd name="T4" fmla="*/ 2147483647 w 142"/>
                <a:gd name="T5" fmla="*/ 2147483647 h 624"/>
                <a:gd name="T6" fmla="*/ 2147483647 w 142"/>
                <a:gd name="T7" fmla="*/ 2147483647 h 624"/>
                <a:gd name="T8" fmla="*/ 2147483647 w 142"/>
                <a:gd name="T9" fmla="*/ 2147483647 h 62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42" h="624">
                  <a:moveTo>
                    <a:pt x="57" y="57"/>
                  </a:moveTo>
                  <a:lnTo>
                    <a:pt x="0" y="0"/>
                  </a:lnTo>
                  <a:lnTo>
                    <a:pt x="114" y="567"/>
                  </a:lnTo>
                  <a:lnTo>
                    <a:pt x="142" y="624"/>
                  </a:lnTo>
                  <a:lnTo>
                    <a:pt x="57" y="57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  <p:sp>
          <p:nvSpPr>
            <p:cNvPr id="16" name="Freeform 197"/>
            <p:cNvSpPr>
              <a:spLocks/>
            </p:cNvSpPr>
            <p:nvPr/>
          </p:nvSpPr>
          <p:spPr bwMode="auto">
            <a:xfrm flipH="1">
              <a:off x="1492009" y="3292475"/>
              <a:ext cx="225425" cy="990600"/>
            </a:xfrm>
            <a:custGeom>
              <a:avLst/>
              <a:gdLst>
                <a:gd name="T0" fmla="*/ 2147483647 w 142"/>
                <a:gd name="T1" fmla="*/ 2147483647 h 624"/>
                <a:gd name="T2" fmla="*/ 0 w 142"/>
                <a:gd name="T3" fmla="*/ 0 h 624"/>
                <a:gd name="T4" fmla="*/ 2147483647 w 142"/>
                <a:gd name="T5" fmla="*/ 2147483647 h 624"/>
                <a:gd name="T6" fmla="*/ 2147483647 w 142"/>
                <a:gd name="T7" fmla="*/ 2147483647 h 624"/>
                <a:gd name="T8" fmla="*/ 2147483647 w 142"/>
                <a:gd name="T9" fmla="*/ 2147483647 h 62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142" h="624">
                  <a:moveTo>
                    <a:pt x="57" y="57"/>
                  </a:moveTo>
                  <a:lnTo>
                    <a:pt x="0" y="0"/>
                  </a:lnTo>
                  <a:lnTo>
                    <a:pt x="114" y="567"/>
                  </a:lnTo>
                  <a:lnTo>
                    <a:pt x="142" y="624"/>
                  </a:lnTo>
                  <a:lnTo>
                    <a:pt x="57" y="57"/>
                  </a:lnTo>
                  <a:close/>
                </a:path>
              </a:pathLst>
            </a:custGeom>
            <a:solidFill>
              <a:srgbClr val="00B0F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endParaRPr lang="ja-JP" altLang="en-US"/>
            </a:p>
          </p:txBody>
        </p:sp>
      </p:grpSp>
      <p:grpSp>
        <p:nvGrpSpPr>
          <p:cNvPr id="24" name="グループ化 23"/>
          <p:cNvGrpSpPr/>
          <p:nvPr/>
        </p:nvGrpSpPr>
        <p:grpSpPr>
          <a:xfrm>
            <a:off x="469116" y="750590"/>
            <a:ext cx="1484830" cy="1587763"/>
            <a:chOff x="560388" y="2175884"/>
            <a:chExt cx="3308070" cy="3537396"/>
          </a:xfrm>
        </p:grpSpPr>
        <p:sp>
          <p:nvSpPr>
            <p:cNvPr id="25" name="片側の 2 つの角を切り取った四角形 24"/>
            <p:cNvSpPr/>
            <p:nvPr/>
          </p:nvSpPr>
          <p:spPr>
            <a:xfrm>
              <a:off x="2216150" y="3073675"/>
              <a:ext cx="1652308" cy="2396274"/>
            </a:xfrm>
            <a:prstGeom prst="snip2SameRect">
              <a:avLst>
                <a:gd name="adj1" fmla="val 19249"/>
                <a:gd name="adj2" fmla="val 0"/>
              </a:avLst>
            </a:prstGeom>
            <a:solidFill>
              <a:schemeClr val="bg1">
                <a:lumMod val="65000"/>
              </a:schemeClr>
            </a:solidFill>
            <a:ln w="762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6" name="AutoShape 26"/>
            <p:cNvSpPr>
              <a:spLocks noChangeArrowheads="1"/>
            </p:cNvSpPr>
            <p:nvPr/>
          </p:nvSpPr>
          <p:spPr bwMode="auto">
            <a:xfrm flipV="1">
              <a:off x="2412463" y="3172017"/>
              <a:ext cx="1289526" cy="261334"/>
            </a:xfrm>
            <a:custGeom>
              <a:avLst/>
              <a:gdLst>
                <a:gd name="T0" fmla="*/ 151204438 w 21600"/>
                <a:gd name="T1" fmla="*/ 1348126 h 21600"/>
                <a:gd name="T2" fmla="*/ 82529283 w 21600"/>
                <a:gd name="T3" fmla="*/ 2696251 h 21600"/>
                <a:gd name="T4" fmla="*/ 13854129 w 21600"/>
                <a:gd name="T5" fmla="*/ 1348126 h 21600"/>
                <a:gd name="T6" fmla="*/ 82529283 w 21600"/>
                <a:gd name="T7" fmla="*/ 0 h 2160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3613 w 21600"/>
                <a:gd name="T13" fmla="*/ 3613 h 21600"/>
                <a:gd name="T14" fmla="*/ 17987 w 21600"/>
                <a:gd name="T15" fmla="*/ 17987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0" y="0"/>
                  </a:moveTo>
                  <a:lnTo>
                    <a:pt x="3626" y="21600"/>
                  </a:lnTo>
                  <a:lnTo>
                    <a:pt x="17974" y="21600"/>
                  </a:lnTo>
                  <a:lnTo>
                    <a:pt x="2160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7" name="Rectangle 32"/>
            <p:cNvSpPr>
              <a:spLocks noChangeArrowheads="1"/>
            </p:cNvSpPr>
            <p:nvPr/>
          </p:nvSpPr>
          <p:spPr bwMode="auto">
            <a:xfrm>
              <a:off x="2258468" y="5469950"/>
              <a:ext cx="1597518" cy="24333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762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28" name="AutoShape 31"/>
            <p:cNvSpPr>
              <a:spLocks noChangeArrowheads="1"/>
            </p:cNvSpPr>
            <p:nvPr/>
          </p:nvSpPr>
          <p:spPr bwMode="auto">
            <a:xfrm>
              <a:off x="2459478" y="3614717"/>
              <a:ext cx="1195493" cy="719412"/>
            </a:xfrm>
            <a:prstGeom prst="roundRect">
              <a:avLst>
                <a:gd name="adj" fmla="val 12500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1pPr>
              <a:lvl2pPr marL="742950" indent="-28575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2pPr>
              <a:lvl3pPr marL="11430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3pPr>
              <a:lvl4pPr marL="16002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4pPr>
              <a:lvl5pPr marL="2057400" indent="-228600" eaLnBrk="0" hangingPunct="0"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charset="0"/>
                  <a:ea typeface="ＭＳ Ｐゴシック" charset="-128"/>
                </a:defRPr>
              </a:lvl9pPr>
            </a:lstStyle>
            <a:p>
              <a:pPr eaLnBrk="1" hangingPunct="1"/>
              <a:endParaRPr lang="ja-JP" altLang="en-US"/>
            </a:p>
          </p:txBody>
        </p:sp>
        <p:sp>
          <p:nvSpPr>
            <p:cNvPr id="29" name="WordArt 34"/>
            <p:cNvSpPr>
              <a:spLocks noChangeArrowheads="1" noChangeShapeType="1" noTextEdit="1"/>
            </p:cNvSpPr>
            <p:nvPr/>
          </p:nvSpPr>
          <p:spPr bwMode="auto">
            <a:xfrm>
              <a:off x="2592640" y="3793247"/>
              <a:ext cx="887872" cy="362512"/>
            </a:xfrm>
            <a:prstGeom prst="rect">
              <a:avLst/>
            </a:prstGeom>
            <a:ln w="12700">
              <a:noFill/>
            </a:ln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 dirty="0" smtClean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rPr>
                <a:t>DUST</a:t>
              </a:r>
              <a:endParaRPr lang="ja-JP" altLang="en-US" sz="3600" b="1" kern="10" dirty="0">
                <a:ln w="9525">
                  <a:noFill/>
                  <a:round/>
                  <a:headEnd/>
                  <a:tailEnd/>
                </a:ln>
                <a:latin typeface="メイリオ"/>
                <a:ea typeface="メイリオ"/>
                <a:cs typeface="メイリオ"/>
              </a:endParaRPr>
            </a:p>
          </p:txBody>
        </p:sp>
        <p:grpSp>
          <p:nvGrpSpPr>
            <p:cNvPr id="30" name="グループ化 29"/>
            <p:cNvGrpSpPr/>
            <p:nvPr/>
          </p:nvGrpSpPr>
          <p:grpSpPr>
            <a:xfrm>
              <a:off x="2259491" y="2175884"/>
              <a:ext cx="1596495" cy="1438833"/>
              <a:chOff x="2932551" y="763716"/>
              <a:chExt cx="1680140" cy="1514218"/>
            </a:xfrm>
          </p:grpSpPr>
          <p:grpSp>
            <p:nvGrpSpPr>
              <p:cNvPr id="40" name="グループ化 39"/>
              <p:cNvGrpSpPr/>
              <p:nvPr/>
            </p:nvGrpSpPr>
            <p:grpSpPr>
              <a:xfrm>
                <a:off x="2932551" y="763716"/>
                <a:ext cx="1680140" cy="1514218"/>
                <a:chOff x="2492133" y="4690528"/>
                <a:chExt cx="1307762" cy="1178615"/>
              </a:xfrm>
              <a:solidFill>
                <a:schemeClr val="tx1"/>
              </a:solidFill>
            </p:grpSpPr>
            <p:sp>
              <p:nvSpPr>
                <p:cNvPr id="48" name="角丸四角形 47"/>
                <p:cNvSpPr/>
                <p:nvPr/>
              </p:nvSpPr>
              <p:spPr bwMode="auto">
                <a:xfrm rot="6015867">
                  <a:off x="2960831" y="5063283"/>
                  <a:ext cx="743866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角丸四角形 48"/>
                <p:cNvSpPr/>
                <p:nvPr/>
              </p:nvSpPr>
              <p:spPr bwMode="auto">
                <a:xfrm rot="8973175">
                  <a:off x="3184759" y="5439801"/>
                  <a:ext cx="615136" cy="20772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角丸四角形 49"/>
                <p:cNvSpPr/>
                <p:nvPr/>
              </p:nvSpPr>
              <p:spPr bwMode="auto">
                <a:xfrm rot="4500000">
                  <a:off x="2798454" y="5251956"/>
                  <a:ext cx="650963" cy="583412"/>
                </a:xfrm>
                <a:prstGeom prst="roundRect">
                  <a:avLst>
                    <a:gd name="adj" fmla="val 42313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" name="角丸四角形 50"/>
                <p:cNvSpPr/>
                <p:nvPr/>
              </p:nvSpPr>
              <p:spPr bwMode="auto">
                <a:xfrm rot="5166950">
                  <a:off x="2689921" y="5008722"/>
                  <a:ext cx="793692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" name="角丸四角形 51"/>
                <p:cNvSpPr/>
                <p:nvPr/>
              </p:nvSpPr>
              <p:spPr bwMode="auto">
                <a:xfrm rot="3759020">
                  <a:off x="2545401" y="5092261"/>
                  <a:ext cx="610674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" name="角丸四角形 52"/>
                <p:cNvSpPr/>
                <p:nvPr/>
              </p:nvSpPr>
              <p:spPr bwMode="auto">
                <a:xfrm rot="2645172">
                  <a:off x="2492133" y="5350056"/>
                  <a:ext cx="531590" cy="13534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1" name="グループ化 40"/>
              <p:cNvGrpSpPr/>
              <p:nvPr/>
            </p:nvGrpSpPr>
            <p:grpSpPr>
              <a:xfrm>
                <a:off x="2932551" y="763716"/>
                <a:ext cx="1680140" cy="1514218"/>
                <a:chOff x="2492133" y="4690528"/>
                <a:chExt cx="1307762" cy="1178615"/>
              </a:xfrm>
            </p:grpSpPr>
            <p:sp>
              <p:nvSpPr>
                <p:cNvPr id="42" name="角丸四角形 41"/>
                <p:cNvSpPr/>
                <p:nvPr/>
              </p:nvSpPr>
              <p:spPr bwMode="auto">
                <a:xfrm rot="6015867">
                  <a:off x="2960831" y="5063283"/>
                  <a:ext cx="743866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" name="角丸四角形 42"/>
                <p:cNvSpPr/>
                <p:nvPr/>
              </p:nvSpPr>
              <p:spPr bwMode="auto">
                <a:xfrm rot="8973175">
                  <a:off x="3184759" y="5439801"/>
                  <a:ext cx="615136" cy="20772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" name="角丸四角形 43"/>
                <p:cNvSpPr/>
                <p:nvPr/>
              </p:nvSpPr>
              <p:spPr bwMode="auto">
                <a:xfrm rot="4500000">
                  <a:off x="2798454" y="5251956"/>
                  <a:ext cx="650963" cy="583412"/>
                </a:xfrm>
                <a:prstGeom prst="roundRect">
                  <a:avLst>
                    <a:gd name="adj" fmla="val 42313"/>
                  </a:avLst>
                </a:prstGeom>
                <a:solidFill>
                  <a:srgbClr val="FFCC66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" name="角丸四角形 44"/>
                <p:cNvSpPr/>
                <p:nvPr/>
              </p:nvSpPr>
              <p:spPr bwMode="auto">
                <a:xfrm rot="5166950">
                  <a:off x="2689921" y="5008722"/>
                  <a:ext cx="793692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" name="角丸四角形 45"/>
                <p:cNvSpPr/>
                <p:nvPr/>
              </p:nvSpPr>
              <p:spPr bwMode="auto">
                <a:xfrm rot="3759020">
                  <a:off x="2545401" y="5092261"/>
                  <a:ext cx="610674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" name="角丸四角形 46"/>
                <p:cNvSpPr/>
                <p:nvPr/>
              </p:nvSpPr>
              <p:spPr bwMode="auto">
                <a:xfrm rot="2645172">
                  <a:off x="2492133" y="5350056"/>
                  <a:ext cx="531590" cy="1353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1" name="グループ化 30"/>
            <p:cNvGrpSpPr/>
            <p:nvPr/>
          </p:nvGrpSpPr>
          <p:grpSpPr>
            <a:xfrm>
              <a:off x="560388" y="2881227"/>
              <a:ext cx="1755353" cy="1961552"/>
              <a:chOff x="560388" y="2881227"/>
              <a:chExt cx="1755353" cy="1961552"/>
            </a:xfrm>
          </p:grpSpPr>
          <p:grpSp>
            <p:nvGrpSpPr>
              <p:cNvPr id="35" name="グループ化 34"/>
              <p:cNvGrpSpPr/>
              <p:nvPr/>
            </p:nvGrpSpPr>
            <p:grpSpPr>
              <a:xfrm>
                <a:off x="560388" y="2881227"/>
                <a:ext cx="1755353" cy="1961552"/>
                <a:chOff x="384531" y="4512496"/>
                <a:chExt cx="1755353" cy="1961552"/>
              </a:xfrm>
            </p:grpSpPr>
            <p:sp>
              <p:nvSpPr>
                <p:cNvPr id="37" name="円/楕円 5"/>
                <p:cNvSpPr/>
                <p:nvPr/>
              </p:nvSpPr>
              <p:spPr>
                <a:xfrm rot="10800000">
                  <a:off x="998389" y="4512496"/>
                  <a:ext cx="527637" cy="362672"/>
                </a:xfrm>
                <a:custGeom>
                  <a:avLst/>
                  <a:gdLst>
                    <a:gd name="connsiteX0" fmla="*/ 0 w 1755206"/>
                    <a:gd name="connsiteY0" fmla="*/ 927796 h 1855592"/>
                    <a:gd name="connsiteX1" fmla="*/ 877603 w 1755206"/>
                    <a:gd name="connsiteY1" fmla="*/ 0 h 1855592"/>
                    <a:gd name="connsiteX2" fmla="*/ 1755206 w 1755206"/>
                    <a:gd name="connsiteY2" fmla="*/ 927796 h 1855592"/>
                    <a:gd name="connsiteX3" fmla="*/ 877603 w 1755206"/>
                    <a:gd name="connsiteY3" fmla="*/ 1855592 h 1855592"/>
                    <a:gd name="connsiteX4" fmla="*/ 0 w 1755206"/>
                    <a:gd name="connsiteY4" fmla="*/ 927796 h 1855592"/>
                    <a:gd name="connsiteX0" fmla="*/ 4 w 1755210"/>
                    <a:gd name="connsiteY0" fmla="*/ 927796 h 1447219"/>
                    <a:gd name="connsiteX1" fmla="*/ 877607 w 1755210"/>
                    <a:gd name="connsiteY1" fmla="*/ 0 h 1447219"/>
                    <a:gd name="connsiteX2" fmla="*/ 1755210 w 1755210"/>
                    <a:gd name="connsiteY2" fmla="*/ 927796 h 1447219"/>
                    <a:gd name="connsiteX3" fmla="*/ 868729 w 1755210"/>
                    <a:gd name="connsiteY3" fmla="*/ 1447219 h 1447219"/>
                    <a:gd name="connsiteX4" fmla="*/ 4 w 1755210"/>
                    <a:gd name="connsiteY4" fmla="*/ 927796 h 1447219"/>
                    <a:gd name="connsiteX0" fmla="*/ 16 w 1755222"/>
                    <a:gd name="connsiteY0" fmla="*/ 1123105 h 1642528"/>
                    <a:gd name="connsiteX1" fmla="*/ 886497 w 1755222"/>
                    <a:gd name="connsiteY1" fmla="*/ 0 h 1642528"/>
                    <a:gd name="connsiteX2" fmla="*/ 1755222 w 1755222"/>
                    <a:gd name="connsiteY2" fmla="*/ 1123105 h 1642528"/>
                    <a:gd name="connsiteX3" fmla="*/ 868741 w 1755222"/>
                    <a:gd name="connsiteY3" fmla="*/ 1642528 h 1642528"/>
                    <a:gd name="connsiteX4" fmla="*/ 16 w 1755222"/>
                    <a:gd name="connsiteY4" fmla="*/ 1123105 h 1642528"/>
                    <a:gd name="connsiteX0" fmla="*/ 0 w 1755206"/>
                    <a:gd name="connsiteY0" fmla="*/ 1194127 h 1713550"/>
                    <a:gd name="connsiteX1" fmla="*/ 868726 w 1755206"/>
                    <a:gd name="connsiteY1" fmla="*/ 0 h 1713550"/>
                    <a:gd name="connsiteX2" fmla="*/ 1755206 w 1755206"/>
                    <a:gd name="connsiteY2" fmla="*/ 1194127 h 1713550"/>
                    <a:gd name="connsiteX3" fmla="*/ 868725 w 1755206"/>
                    <a:gd name="connsiteY3" fmla="*/ 1713550 h 1713550"/>
                    <a:gd name="connsiteX4" fmla="*/ 0 w 1755206"/>
                    <a:gd name="connsiteY4" fmla="*/ 1194127 h 1713550"/>
                    <a:gd name="connsiteX0" fmla="*/ 147 w 1755353"/>
                    <a:gd name="connsiteY0" fmla="*/ 1194127 h 1713550"/>
                    <a:gd name="connsiteX1" fmla="*/ 868873 w 1755353"/>
                    <a:gd name="connsiteY1" fmla="*/ 0 h 1713550"/>
                    <a:gd name="connsiteX2" fmla="*/ 1755353 w 1755353"/>
                    <a:gd name="connsiteY2" fmla="*/ 1194127 h 1713550"/>
                    <a:gd name="connsiteX3" fmla="*/ 868872 w 1755353"/>
                    <a:gd name="connsiteY3" fmla="*/ 1713550 h 1713550"/>
                    <a:gd name="connsiteX4" fmla="*/ 147 w 1755353"/>
                    <a:gd name="connsiteY4" fmla="*/ 1194127 h 17135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55353" h="1713550">
                      <a:moveTo>
                        <a:pt x="147" y="1194127"/>
                      </a:moveTo>
                      <a:cubicBezTo>
                        <a:pt x="9024" y="686593"/>
                        <a:pt x="384186" y="0"/>
                        <a:pt x="868873" y="0"/>
                      </a:cubicBezTo>
                      <a:cubicBezTo>
                        <a:pt x="1353560" y="0"/>
                        <a:pt x="1755353" y="681719"/>
                        <a:pt x="1755353" y="1194127"/>
                      </a:cubicBezTo>
                      <a:cubicBezTo>
                        <a:pt x="1755353" y="1706535"/>
                        <a:pt x="1353559" y="1713550"/>
                        <a:pt x="868872" y="1713550"/>
                      </a:cubicBezTo>
                      <a:cubicBezTo>
                        <a:pt x="384185" y="1713550"/>
                        <a:pt x="-8730" y="1701661"/>
                        <a:pt x="147" y="1194127"/>
                      </a:cubicBezTo>
                      <a:close/>
                    </a:path>
                  </a:pathLst>
                </a:custGeom>
                <a:ln w="76200">
                  <a:solidFill>
                    <a:srgbClr val="0070C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" name="円/楕円 5"/>
                <p:cNvSpPr/>
                <p:nvPr/>
              </p:nvSpPr>
              <p:spPr>
                <a:xfrm>
                  <a:off x="384531" y="4875168"/>
                  <a:ext cx="1755353" cy="1598880"/>
                </a:xfrm>
                <a:custGeom>
                  <a:avLst/>
                  <a:gdLst>
                    <a:gd name="connsiteX0" fmla="*/ 0 w 1755206"/>
                    <a:gd name="connsiteY0" fmla="*/ 927796 h 1855592"/>
                    <a:gd name="connsiteX1" fmla="*/ 877603 w 1755206"/>
                    <a:gd name="connsiteY1" fmla="*/ 0 h 1855592"/>
                    <a:gd name="connsiteX2" fmla="*/ 1755206 w 1755206"/>
                    <a:gd name="connsiteY2" fmla="*/ 927796 h 1855592"/>
                    <a:gd name="connsiteX3" fmla="*/ 877603 w 1755206"/>
                    <a:gd name="connsiteY3" fmla="*/ 1855592 h 1855592"/>
                    <a:gd name="connsiteX4" fmla="*/ 0 w 1755206"/>
                    <a:gd name="connsiteY4" fmla="*/ 927796 h 1855592"/>
                    <a:gd name="connsiteX0" fmla="*/ 4 w 1755210"/>
                    <a:gd name="connsiteY0" fmla="*/ 927796 h 1447219"/>
                    <a:gd name="connsiteX1" fmla="*/ 877607 w 1755210"/>
                    <a:gd name="connsiteY1" fmla="*/ 0 h 1447219"/>
                    <a:gd name="connsiteX2" fmla="*/ 1755210 w 1755210"/>
                    <a:gd name="connsiteY2" fmla="*/ 927796 h 1447219"/>
                    <a:gd name="connsiteX3" fmla="*/ 868729 w 1755210"/>
                    <a:gd name="connsiteY3" fmla="*/ 1447219 h 1447219"/>
                    <a:gd name="connsiteX4" fmla="*/ 4 w 1755210"/>
                    <a:gd name="connsiteY4" fmla="*/ 927796 h 1447219"/>
                    <a:gd name="connsiteX0" fmla="*/ 16 w 1755222"/>
                    <a:gd name="connsiteY0" fmla="*/ 1123105 h 1642528"/>
                    <a:gd name="connsiteX1" fmla="*/ 886497 w 1755222"/>
                    <a:gd name="connsiteY1" fmla="*/ 0 h 1642528"/>
                    <a:gd name="connsiteX2" fmla="*/ 1755222 w 1755222"/>
                    <a:gd name="connsiteY2" fmla="*/ 1123105 h 1642528"/>
                    <a:gd name="connsiteX3" fmla="*/ 868741 w 1755222"/>
                    <a:gd name="connsiteY3" fmla="*/ 1642528 h 1642528"/>
                    <a:gd name="connsiteX4" fmla="*/ 16 w 1755222"/>
                    <a:gd name="connsiteY4" fmla="*/ 1123105 h 1642528"/>
                    <a:gd name="connsiteX0" fmla="*/ 0 w 1755206"/>
                    <a:gd name="connsiteY0" fmla="*/ 1194127 h 1713550"/>
                    <a:gd name="connsiteX1" fmla="*/ 868726 w 1755206"/>
                    <a:gd name="connsiteY1" fmla="*/ 0 h 1713550"/>
                    <a:gd name="connsiteX2" fmla="*/ 1755206 w 1755206"/>
                    <a:gd name="connsiteY2" fmla="*/ 1194127 h 1713550"/>
                    <a:gd name="connsiteX3" fmla="*/ 868725 w 1755206"/>
                    <a:gd name="connsiteY3" fmla="*/ 1713550 h 1713550"/>
                    <a:gd name="connsiteX4" fmla="*/ 0 w 1755206"/>
                    <a:gd name="connsiteY4" fmla="*/ 1194127 h 1713550"/>
                    <a:gd name="connsiteX0" fmla="*/ 147 w 1755353"/>
                    <a:gd name="connsiteY0" fmla="*/ 1194127 h 1713550"/>
                    <a:gd name="connsiteX1" fmla="*/ 868873 w 1755353"/>
                    <a:gd name="connsiteY1" fmla="*/ 0 h 1713550"/>
                    <a:gd name="connsiteX2" fmla="*/ 1755353 w 1755353"/>
                    <a:gd name="connsiteY2" fmla="*/ 1194127 h 1713550"/>
                    <a:gd name="connsiteX3" fmla="*/ 868872 w 1755353"/>
                    <a:gd name="connsiteY3" fmla="*/ 1713550 h 1713550"/>
                    <a:gd name="connsiteX4" fmla="*/ 147 w 1755353"/>
                    <a:gd name="connsiteY4" fmla="*/ 1194127 h 17135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55353" h="1713550">
                      <a:moveTo>
                        <a:pt x="147" y="1194127"/>
                      </a:moveTo>
                      <a:cubicBezTo>
                        <a:pt x="9024" y="686593"/>
                        <a:pt x="384186" y="0"/>
                        <a:pt x="868873" y="0"/>
                      </a:cubicBezTo>
                      <a:cubicBezTo>
                        <a:pt x="1353560" y="0"/>
                        <a:pt x="1755353" y="681719"/>
                        <a:pt x="1755353" y="1194127"/>
                      </a:cubicBezTo>
                      <a:cubicBezTo>
                        <a:pt x="1755353" y="1706535"/>
                        <a:pt x="1353559" y="1713550"/>
                        <a:pt x="868872" y="1713550"/>
                      </a:cubicBezTo>
                      <a:cubicBezTo>
                        <a:pt x="384185" y="1713550"/>
                        <a:pt x="-8730" y="1701661"/>
                        <a:pt x="147" y="1194127"/>
                      </a:cubicBezTo>
                      <a:close/>
                    </a:path>
                  </a:pathLst>
                </a:custGeom>
                <a:ln w="76200">
                  <a:solidFill>
                    <a:srgbClr val="0070C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円/楕円 38"/>
                <p:cNvSpPr/>
                <p:nvPr/>
              </p:nvSpPr>
              <p:spPr>
                <a:xfrm>
                  <a:off x="1082187" y="4797152"/>
                  <a:ext cx="360040" cy="144016"/>
                </a:xfrm>
                <a:prstGeom prst="ellipse">
                  <a:avLst/>
                </a:prstGeom>
                <a:ln w="76200">
                  <a:solidFill>
                    <a:srgbClr val="0070C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6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827778" y="3931920"/>
                <a:ext cx="1217440" cy="444792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家庭ゴミ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solidFill>
                    <a:srgbClr val="0070C0"/>
                  </a:solidFill>
                  <a:latin typeface="メイリオ"/>
                  <a:ea typeface="メイリオ"/>
                  <a:cs typeface="メイリオ"/>
                </a:endParaRPr>
              </a:p>
            </p:txBody>
          </p:sp>
        </p:grpSp>
        <p:grpSp>
          <p:nvGrpSpPr>
            <p:cNvPr id="32" name="グループ化 31"/>
            <p:cNvGrpSpPr/>
            <p:nvPr/>
          </p:nvGrpSpPr>
          <p:grpSpPr>
            <a:xfrm>
              <a:off x="2610906" y="2988522"/>
              <a:ext cx="869606" cy="444829"/>
              <a:chOff x="6095767" y="3514168"/>
              <a:chExt cx="869606" cy="444829"/>
            </a:xfrm>
          </p:grpSpPr>
          <p:sp>
            <p:nvSpPr>
              <p:cNvPr id="33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6095767" y="3514168"/>
                <a:ext cx="869606" cy="444829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en-US" altLang="ja-JP" sz="3600" b="1" kern="10" dirty="0">
                    <a:ln w="76200">
                      <a:solidFill>
                        <a:srgbClr val="FF0000"/>
                      </a:solidFill>
                      <a:round/>
                      <a:headEnd/>
                      <a:tailEnd/>
                    </a:ln>
                    <a:solidFill>
                      <a:srgbClr val="FF0000"/>
                    </a:solidFill>
                    <a:latin typeface="メイリオ"/>
                    <a:ea typeface="メイリオ"/>
                    <a:cs typeface="メイリオ"/>
                  </a:rPr>
                  <a:t>NO!</a:t>
                </a:r>
                <a:endParaRPr lang="ja-JP" altLang="en-US" sz="3600" b="1" kern="10" dirty="0">
                  <a:ln w="76200">
                    <a:solidFill>
                      <a:srgbClr val="FF0000"/>
                    </a:solidFill>
                    <a:round/>
                    <a:headEnd/>
                    <a:tailEnd/>
                  </a:ln>
                  <a:solidFill>
                    <a:srgbClr val="FF0000"/>
                  </a:solidFill>
                  <a:latin typeface="メイリオ"/>
                  <a:ea typeface="メイリオ"/>
                  <a:cs typeface="メイリオ"/>
                </a:endParaRPr>
              </a:p>
            </p:txBody>
          </p:sp>
          <p:sp>
            <p:nvSpPr>
              <p:cNvPr id="34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6095767" y="3514168"/>
                <a:ext cx="869606" cy="444829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en-US" altLang="ja-JP" sz="3600" b="1" kern="10" dirty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NO!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</p:txBody>
          </p:sp>
        </p:grpSp>
      </p:grpSp>
      <p:grpSp>
        <p:nvGrpSpPr>
          <p:cNvPr id="54" name="グループ化 53"/>
          <p:cNvGrpSpPr/>
          <p:nvPr/>
        </p:nvGrpSpPr>
        <p:grpSpPr>
          <a:xfrm>
            <a:off x="4135325" y="540460"/>
            <a:ext cx="1620400" cy="1829014"/>
            <a:chOff x="5461764" y="2558280"/>
            <a:chExt cx="2055280" cy="2319882"/>
          </a:xfrm>
        </p:grpSpPr>
        <p:grpSp>
          <p:nvGrpSpPr>
            <p:cNvPr id="55" name="グループ化 54"/>
            <p:cNvGrpSpPr/>
            <p:nvPr/>
          </p:nvGrpSpPr>
          <p:grpSpPr>
            <a:xfrm>
              <a:off x="5592080" y="2916610"/>
              <a:ext cx="1755353" cy="1961552"/>
              <a:chOff x="560388" y="2881227"/>
              <a:chExt cx="1755353" cy="1961552"/>
            </a:xfrm>
          </p:grpSpPr>
          <p:grpSp>
            <p:nvGrpSpPr>
              <p:cNvPr id="57" name="グループ化 56"/>
              <p:cNvGrpSpPr/>
              <p:nvPr/>
            </p:nvGrpSpPr>
            <p:grpSpPr>
              <a:xfrm>
                <a:off x="560388" y="2881227"/>
                <a:ext cx="1755353" cy="1961552"/>
                <a:chOff x="384531" y="4512496"/>
                <a:chExt cx="1755353" cy="1961552"/>
              </a:xfrm>
            </p:grpSpPr>
            <p:sp>
              <p:nvSpPr>
                <p:cNvPr id="59" name="円/楕円 5"/>
                <p:cNvSpPr/>
                <p:nvPr/>
              </p:nvSpPr>
              <p:spPr>
                <a:xfrm rot="10800000">
                  <a:off x="998389" y="4512496"/>
                  <a:ext cx="527637" cy="362672"/>
                </a:xfrm>
                <a:custGeom>
                  <a:avLst/>
                  <a:gdLst>
                    <a:gd name="connsiteX0" fmla="*/ 0 w 1755206"/>
                    <a:gd name="connsiteY0" fmla="*/ 927796 h 1855592"/>
                    <a:gd name="connsiteX1" fmla="*/ 877603 w 1755206"/>
                    <a:gd name="connsiteY1" fmla="*/ 0 h 1855592"/>
                    <a:gd name="connsiteX2" fmla="*/ 1755206 w 1755206"/>
                    <a:gd name="connsiteY2" fmla="*/ 927796 h 1855592"/>
                    <a:gd name="connsiteX3" fmla="*/ 877603 w 1755206"/>
                    <a:gd name="connsiteY3" fmla="*/ 1855592 h 1855592"/>
                    <a:gd name="connsiteX4" fmla="*/ 0 w 1755206"/>
                    <a:gd name="connsiteY4" fmla="*/ 927796 h 1855592"/>
                    <a:gd name="connsiteX0" fmla="*/ 4 w 1755210"/>
                    <a:gd name="connsiteY0" fmla="*/ 927796 h 1447219"/>
                    <a:gd name="connsiteX1" fmla="*/ 877607 w 1755210"/>
                    <a:gd name="connsiteY1" fmla="*/ 0 h 1447219"/>
                    <a:gd name="connsiteX2" fmla="*/ 1755210 w 1755210"/>
                    <a:gd name="connsiteY2" fmla="*/ 927796 h 1447219"/>
                    <a:gd name="connsiteX3" fmla="*/ 868729 w 1755210"/>
                    <a:gd name="connsiteY3" fmla="*/ 1447219 h 1447219"/>
                    <a:gd name="connsiteX4" fmla="*/ 4 w 1755210"/>
                    <a:gd name="connsiteY4" fmla="*/ 927796 h 1447219"/>
                    <a:gd name="connsiteX0" fmla="*/ 16 w 1755222"/>
                    <a:gd name="connsiteY0" fmla="*/ 1123105 h 1642528"/>
                    <a:gd name="connsiteX1" fmla="*/ 886497 w 1755222"/>
                    <a:gd name="connsiteY1" fmla="*/ 0 h 1642528"/>
                    <a:gd name="connsiteX2" fmla="*/ 1755222 w 1755222"/>
                    <a:gd name="connsiteY2" fmla="*/ 1123105 h 1642528"/>
                    <a:gd name="connsiteX3" fmla="*/ 868741 w 1755222"/>
                    <a:gd name="connsiteY3" fmla="*/ 1642528 h 1642528"/>
                    <a:gd name="connsiteX4" fmla="*/ 16 w 1755222"/>
                    <a:gd name="connsiteY4" fmla="*/ 1123105 h 1642528"/>
                    <a:gd name="connsiteX0" fmla="*/ 0 w 1755206"/>
                    <a:gd name="connsiteY0" fmla="*/ 1194127 h 1713550"/>
                    <a:gd name="connsiteX1" fmla="*/ 868726 w 1755206"/>
                    <a:gd name="connsiteY1" fmla="*/ 0 h 1713550"/>
                    <a:gd name="connsiteX2" fmla="*/ 1755206 w 1755206"/>
                    <a:gd name="connsiteY2" fmla="*/ 1194127 h 1713550"/>
                    <a:gd name="connsiteX3" fmla="*/ 868725 w 1755206"/>
                    <a:gd name="connsiteY3" fmla="*/ 1713550 h 1713550"/>
                    <a:gd name="connsiteX4" fmla="*/ 0 w 1755206"/>
                    <a:gd name="connsiteY4" fmla="*/ 1194127 h 1713550"/>
                    <a:gd name="connsiteX0" fmla="*/ 147 w 1755353"/>
                    <a:gd name="connsiteY0" fmla="*/ 1194127 h 1713550"/>
                    <a:gd name="connsiteX1" fmla="*/ 868873 w 1755353"/>
                    <a:gd name="connsiteY1" fmla="*/ 0 h 1713550"/>
                    <a:gd name="connsiteX2" fmla="*/ 1755353 w 1755353"/>
                    <a:gd name="connsiteY2" fmla="*/ 1194127 h 1713550"/>
                    <a:gd name="connsiteX3" fmla="*/ 868872 w 1755353"/>
                    <a:gd name="connsiteY3" fmla="*/ 1713550 h 1713550"/>
                    <a:gd name="connsiteX4" fmla="*/ 147 w 1755353"/>
                    <a:gd name="connsiteY4" fmla="*/ 1194127 h 17135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55353" h="1713550">
                      <a:moveTo>
                        <a:pt x="147" y="1194127"/>
                      </a:moveTo>
                      <a:cubicBezTo>
                        <a:pt x="9024" y="686593"/>
                        <a:pt x="384186" y="0"/>
                        <a:pt x="868873" y="0"/>
                      </a:cubicBezTo>
                      <a:cubicBezTo>
                        <a:pt x="1353560" y="0"/>
                        <a:pt x="1755353" y="681719"/>
                        <a:pt x="1755353" y="1194127"/>
                      </a:cubicBezTo>
                      <a:cubicBezTo>
                        <a:pt x="1755353" y="1706535"/>
                        <a:pt x="1353559" y="1713550"/>
                        <a:pt x="868872" y="1713550"/>
                      </a:cubicBezTo>
                      <a:cubicBezTo>
                        <a:pt x="384185" y="1713550"/>
                        <a:pt x="-8730" y="1701661"/>
                        <a:pt x="147" y="1194127"/>
                      </a:cubicBezTo>
                      <a:close/>
                    </a:path>
                  </a:pathLst>
                </a:custGeom>
                <a:ln w="76200">
                  <a:solidFill>
                    <a:srgbClr val="0070C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" name="円/楕円 5"/>
                <p:cNvSpPr/>
                <p:nvPr/>
              </p:nvSpPr>
              <p:spPr>
                <a:xfrm>
                  <a:off x="384531" y="4875168"/>
                  <a:ext cx="1755353" cy="1598880"/>
                </a:xfrm>
                <a:custGeom>
                  <a:avLst/>
                  <a:gdLst>
                    <a:gd name="connsiteX0" fmla="*/ 0 w 1755206"/>
                    <a:gd name="connsiteY0" fmla="*/ 927796 h 1855592"/>
                    <a:gd name="connsiteX1" fmla="*/ 877603 w 1755206"/>
                    <a:gd name="connsiteY1" fmla="*/ 0 h 1855592"/>
                    <a:gd name="connsiteX2" fmla="*/ 1755206 w 1755206"/>
                    <a:gd name="connsiteY2" fmla="*/ 927796 h 1855592"/>
                    <a:gd name="connsiteX3" fmla="*/ 877603 w 1755206"/>
                    <a:gd name="connsiteY3" fmla="*/ 1855592 h 1855592"/>
                    <a:gd name="connsiteX4" fmla="*/ 0 w 1755206"/>
                    <a:gd name="connsiteY4" fmla="*/ 927796 h 1855592"/>
                    <a:gd name="connsiteX0" fmla="*/ 4 w 1755210"/>
                    <a:gd name="connsiteY0" fmla="*/ 927796 h 1447219"/>
                    <a:gd name="connsiteX1" fmla="*/ 877607 w 1755210"/>
                    <a:gd name="connsiteY1" fmla="*/ 0 h 1447219"/>
                    <a:gd name="connsiteX2" fmla="*/ 1755210 w 1755210"/>
                    <a:gd name="connsiteY2" fmla="*/ 927796 h 1447219"/>
                    <a:gd name="connsiteX3" fmla="*/ 868729 w 1755210"/>
                    <a:gd name="connsiteY3" fmla="*/ 1447219 h 1447219"/>
                    <a:gd name="connsiteX4" fmla="*/ 4 w 1755210"/>
                    <a:gd name="connsiteY4" fmla="*/ 927796 h 1447219"/>
                    <a:gd name="connsiteX0" fmla="*/ 16 w 1755222"/>
                    <a:gd name="connsiteY0" fmla="*/ 1123105 h 1642528"/>
                    <a:gd name="connsiteX1" fmla="*/ 886497 w 1755222"/>
                    <a:gd name="connsiteY1" fmla="*/ 0 h 1642528"/>
                    <a:gd name="connsiteX2" fmla="*/ 1755222 w 1755222"/>
                    <a:gd name="connsiteY2" fmla="*/ 1123105 h 1642528"/>
                    <a:gd name="connsiteX3" fmla="*/ 868741 w 1755222"/>
                    <a:gd name="connsiteY3" fmla="*/ 1642528 h 1642528"/>
                    <a:gd name="connsiteX4" fmla="*/ 16 w 1755222"/>
                    <a:gd name="connsiteY4" fmla="*/ 1123105 h 1642528"/>
                    <a:gd name="connsiteX0" fmla="*/ 0 w 1755206"/>
                    <a:gd name="connsiteY0" fmla="*/ 1194127 h 1713550"/>
                    <a:gd name="connsiteX1" fmla="*/ 868726 w 1755206"/>
                    <a:gd name="connsiteY1" fmla="*/ 0 h 1713550"/>
                    <a:gd name="connsiteX2" fmla="*/ 1755206 w 1755206"/>
                    <a:gd name="connsiteY2" fmla="*/ 1194127 h 1713550"/>
                    <a:gd name="connsiteX3" fmla="*/ 868725 w 1755206"/>
                    <a:gd name="connsiteY3" fmla="*/ 1713550 h 1713550"/>
                    <a:gd name="connsiteX4" fmla="*/ 0 w 1755206"/>
                    <a:gd name="connsiteY4" fmla="*/ 1194127 h 1713550"/>
                    <a:gd name="connsiteX0" fmla="*/ 147 w 1755353"/>
                    <a:gd name="connsiteY0" fmla="*/ 1194127 h 1713550"/>
                    <a:gd name="connsiteX1" fmla="*/ 868873 w 1755353"/>
                    <a:gd name="connsiteY1" fmla="*/ 0 h 1713550"/>
                    <a:gd name="connsiteX2" fmla="*/ 1755353 w 1755353"/>
                    <a:gd name="connsiteY2" fmla="*/ 1194127 h 1713550"/>
                    <a:gd name="connsiteX3" fmla="*/ 868872 w 1755353"/>
                    <a:gd name="connsiteY3" fmla="*/ 1713550 h 1713550"/>
                    <a:gd name="connsiteX4" fmla="*/ 147 w 1755353"/>
                    <a:gd name="connsiteY4" fmla="*/ 1194127 h 17135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55353" h="1713550">
                      <a:moveTo>
                        <a:pt x="147" y="1194127"/>
                      </a:moveTo>
                      <a:cubicBezTo>
                        <a:pt x="9024" y="686593"/>
                        <a:pt x="384186" y="0"/>
                        <a:pt x="868873" y="0"/>
                      </a:cubicBezTo>
                      <a:cubicBezTo>
                        <a:pt x="1353560" y="0"/>
                        <a:pt x="1755353" y="681719"/>
                        <a:pt x="1755353" y="1194127"/>
                      </a:cubicBezTo>
                      <a:cubicBezTo>
                        <a:pt x="1755353" y="1706535"/>
                        <a:pt x="1353559" y="1713550"/>
                        <a:pt x="868872" y="1713550"/>
                      </a:cubicBezTo>
                      <a:cubicBezTo>
                        <a:pt x="384185" y="1713550"/>
                        <a:pt x="-8730" y="1701661"/>
                        <a:pt x="147" y="1194127"/>
                      </a:cubicBezTo>
                      <a:close/>
                    </a:path>
                  </a:pathLst>
                </a:custGeom>
                <a:ln w="76200">
                  <a:solidFill>
                    <a:srgbClr val="0070C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1" name="円/楕円 60"/>
                <p:cNvSpPr/>
                <p:nvPr/>
              </p:nvSpPr>
              <p:spPr>
                <a:xfrm>
                  <a:off x="1082187" y="4797152"/>
                  <a:ext cx="360040" cy="144016"/>
                </a:xfrm>
                <a:prstGeom prst="ellipse">
                  <a:avLst/>
                </a:prstGeom>
                <a:ln w="76200">
                  <a:solidFill>
                    <a:srgbClr val="0070C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8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827778" y="3931920"/>
                <a:ext cx="1217440" cy="444792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solidFill>
                      <a:srgbClr val="0070C0"/>
                    </a:solidFill>
                    <a:latin typeface="メイリオ"/>
                    <a:ea typeface="メイリオ"/>
                    <a:cs typeface="メイリオ"/>
                  </a:rPr>
                  <a:t>家庭ゴミ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solidFill>
                    <a:srgbClr val="0070C0"/>
                  </a:solidFill>
                  <a:latin typeface="メイリオ"/>
                  <a:ea typeface="メイリオ"/>
                  <a:cs typeface="メイリオ"/>
                </a:endParaRPr>
              </a:p>
            </p:txBody>
          </p:sp>
        </p:grpSp>
        <p:sp>
          <p:nvSpPr>
            <p:cNvPr id="56" name="乗算記号 55"/>
            <p:cNvSpPr/>
            <p:nvPr/>
          </p:nvSpPr>
          <p:spPr>
            <a:xfrm>
              <a:off x="5461764" y="2558280"/>
              <a:ext cx="2055280" cy="2055280"/>
            </a:xfrm>
            <a:prstGeom prst="mathMultiply">
              <a:avLst>
                <a:gd name="adj1" fmla="val 18082"/>
              </a:avLst>
            </a:prstGeom>
            <a:solidFill>
              <a:srgbClr val="FF0000">
                <a:alpha val="5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63" name="グループ化 62"/>
          <p:cNvGrpSpPr/>
          <p:nvPr/>
        </p:nvGrpSpPr>
        <p:grpSpPr>
          <a:xfrm>
            <a:off x="6135447" y="822971"/>
            <a:ext cx="1383935" cy="1546504"/>
            <a:chOff x="560388" y="2881227"/>
            <a:chExt cx="1755353" cy="1961552"/>
          </a:xfrm>
        </p:grpSpPr>
        <p:grpSp>
          <p:nvGrpSpPr>
            <p:cNvPr id="65" name="グループ化 64"/>
            <p:cNvGrpSpPr/>
            <p:nvPr/>
          </p:nvGrpSpPr>
          <p:grpSpPr>
            <a:xfrm>
              <a:off x="560388" y="2881227"/>
              <a:ext cx="1755353" cy="1961552"/>
              <a:chOff x="384531" y="4512496"/>
              <a:chExt cx="1755353" cy="1961552"/>
            </a:xfrm>
          </p:grpSpPr>
          <p:sp>
            <p:nvSpPr>
              <p:cNvPr id="67" name="円/楕円 5"/>
              <p:cNvSpPr/>
              <p:nvPr/>
            </p:nvSpPr>
            <p:spPr>
              <a:xfrm rot="10800000">
                <a:off x="998389" y="4512496"/>
                <a:ext cx="527637" cy="362672"/>
              </a:xfrm>
              <a:custGeom>
                <a:avLst/>
                <a:gdLst>
                  <a:gd name="connsiteX0" fmla="*/ 0 w 1755206"/>
                  <a:gd name="connsiteY0" fmla="*/ 927796 h 1855592"/>
                  <a:gd name="connsiteX1" fmla="*/ 877603 w 1755206"/>
                  <a:gd name="connsiteY1" fmla="*/ 0 h 1855592"/>
                  <a:gd name="connsiteX2" fmla="*/ 1755206 w 1755206"/>
                  <a:gd name="connsiteY2" fmla="*/ 927796 h 1855592"/>
                  <a:gd name="connsiteX3" fmla="*/ 877603 w 1755206"/>
                  <a:gd name="connsiteY3" fmla="*/ 1855592 h 1855592"/>
                  <a:gd name="connsiteX4" fmla="*/ 0 w 1755206"/>
                  <a:gd name="connsiteY4" fmla="*/ 927796 h 1855592"/>
                  <a:gd name="connsiteX0" fmla="*/ 4 w 1755210"/>
                  <a:gd name="connsiteY0" fmla="*/ 927796 h 1447219"/>
                  <a:gd name="connsiteX1" fmla="*/ 877607 w 1755210"/>
                  <a:gd name="connsiteY1" fmla="*/ 0 h 1447219"/>
                  <a:gd name="connsiteX2" fmla="*/ 1755210 w 1755210"/>
                  <a:gd name="connsiteY2" fmla="*/ 927796 h 1447219"/>
                  <a:gd name="connsiteX3" fmla="*/ 868729 w 1755210"/>
                  <a:gd name="connsiteY3" fmla="*/ 1447219 h 1447219"/>
                  <a:gd name="connsiteX4" fmla="*/ 4 w 1755210"/>
                  <a:gd name="connsiteY4" fmla="*/ 927796 h 1447219"/>
                  <a:gd name="connsiteX0" fmla="*/ 16 w 1755222"/>
                  <a:gd name="connsiteY0" fmla="*/ 1123105 h 1642528"/>
                  <a:gd name="connsiteX1" fmla="*/ 886497 w 1755222"/>
                  <a:gd name="connsiteY1" fmla="*/ 0 h 1642528"/>
                  <a:gd name="connsiteX2" fmla="*/ 1755222 w 1755222"/>
                  <a:gd name="connsiteY2" fmla="*/ 1123105 h 1642528"/>
                  <a:gd name="connsiteX3" fmla="*/ 868741 w 1755222"/>
                  <a:gd name="connsiteY3" fmla="*/ 1642528 h 1642528"/>
                  <a:gd name="connsiteX4" fmla="*/ 16 w 1755222"/>
                  <a:gd name="connsiteY4" fmla="*/ 1123105 h 1642528"/>
                  <a:gd name="connsiteX0" fmla="*/ 0 w 1755206"/>
                  <a:gd name="connsiteY0" fmla="*/ 1194127 h 1713550"/>
                  <a:gd name="connsiteX1" fmla="*/ 868726 w 1755206"/>
                  <a:gd name="connsiteY1" fmla="*/ 0 h 1713550"/>
                  <a:gd name="connsiteX2" fmla="*/ 1755206 w 1755206"/>
                  <a:gd name="connsiteY2" fmla="*/ 1194127 h 1713550"/>
                  <a:gd name="connsiteX3" fmla="*/ 868725 w 1755206"/>
                  <a:gd name="connsiteY3" fmla="*/ 1713550 h 1713550"/>
                  <a:gd name="connsiteX4" fmla="*/ 0 w 1755206"/>
                  <a:gd name="connsiteY4" fmla="*/ 1194127 h 1713550"/>
                  <a:gd name="connsiteX0" fmla="*/ 147 w 1755353"/>
                  <a:gd name="connsiteY0" fmla="*/ 1194127 h 1713550"/>
                  <a:gd name="connsiteX1" fmla="*/ 868873 w 1755353"/>
                  <a:gd name="connsiteY1" fmla="*/ 0 h 1713550"/>
                  <a:gd name="connsiteX2" fmla="*/ 1755353 w 1755353"/>
                  <a:gd name="connsiteY2" fmla="*/ 1194127 h 1713550"/>
                  <a:gd name="connsiteX3" fmla="*/ 868872 w 1755353"/>
                  <a:gd name="connsiteY3" fmla="*/ 1713550 h 1713550"/>
                  <a:gd name="connsiteX4" fmla="*/ 147 w 1755353"/>
                  <a:gd name="connsiteY4" fmla="*/ 1194127 h 1713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55353" h="1713550">
                    <a:moveTo>
                      <a:pt x="147" y="1194127"/>
                    </a:moveTo>
                    <a:cubicBezTo>
                      <a:pt x="9024" y="686593"/>
                      <a:pt x="384186" y="0"/>
                      <a:pt x="868873" y="0"/>
                    </a:cubicBezTo>
                    <a:cubicBezTo>
                      <a:pt x="1353560" y="0"/>
                      <a:pt x="1755353" y="681719"/>
                      <a:pt x="1755353" y="1194127"/>
                    </a:cubicBezTo>
                    <a:cubicBezTo>
                      <a:pt x="1755353" y="1706535"/>
                      <a:pt x="1353559" y="1713550"/>
                      <a:pt x="868872" y="1713550"/>
                    </a:cubicBezTo>
                    <a:cubicBezTo>
                      <a:pt x="384185" y="1713550"/>
                      <a:pt x="-8730" y="1701661"/>
                      <a:pt x="147" y="1194127"/>
                    </a:cubicBezTo>
                    <a:close/>
                  </a:path>
                </a:pathLst>
              </a:custGeom>
              <a:ln w="76200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円/楕円 5"/>
              <p:cNvSpPr/>
              <p:nvPr/>
            </p:nvSpPr>
            <p:spPr>
              <a:xfrm>
                <a:off x="384531" y="4875168"/>
                <a:ext cx="1755353" cy="1598880"/>
              </a:xfrm>
              <a:custGeom>
                <a:avLst/>
                <a:gdLst>
                  <a:gd name="connsiteX0" fmla="*/ 0 w 1755206"/>
                  <a:gd name="connsiteY0" fmla="*/ 927796 h 1855592"/>
                  <a:gd name="connsiteX1" fmla="*/ 877603 w 1755206"/>
                  <a:gd name="connsiteY1" fmla="*/ 0 h 1855592"/>
                  <a:gd name="connsiteX2" fmla="*/ 1755206 w 1755206"/>
                  <a:gd name="connsiteY2" fmla="*/ 927796 h 1855592"/>
                  <a:gd name="connsiteX3" fmla="*/ 877603 w 1755206"/>
                  <a:gd name="connsiteY3" fmla="*/ 1855592 h 1855592"/>
                  <a:gd name="connsiteX4" fmla="*/ 0 w 1755206"/>
                  <a:gd name="connsiteY4" fmla="*/ 927796 h 1855592"/>
                  <a:gd name="connsiteX0" fmla="*/ 4 w 1755210"/>
                  <a:gd name="connsiteY0" fmla="*/ 927796 h 1447219"/>
                  <a:gd name="connsiteX1" fmla="*/ 877607 w 1755210"/>
                  <a:gd name="connsiteY1" fmla="*/ 0 h 1447219"/>
                  <a:gd name="connsiteX2" fmla="*/ 1755210 w 1755210"/>
                  <a:gd name="connsiteY2" fmla="*/ 927796 h 1447219"/>
                  <a:gd name="connsiteX3" fmla="*/ 868729 w 1755210"/>
                  <a:gd name="connsiteY3" fmla="*/ 1447219 h 1447219"/>
                  <a:gd name="connsiteX4" fmla="*/ 4 w 1755210"/>
                  <a:gd name="connsiteY4" fmla="*/ 927796 h 1447219"/>
                  <a:gd name="connsiteX0" fmla="*/ 16 w 1755222"/>
                  <a:gd name="connsiteY0" fmla="*/ 1123105 h 1642528"/>
                  <a:gd name="connsiteX1" fmla="*/ 886497 w 1755222"/>
                  <a:gd name="connsiteY1" fmla="*/ 0 h 1642528"/>
                  <a:gd name="connsiteX2" fmla="*/ 1755222 w 1755222"/>
                  <a:gd name="connsiteY2" fmla="*/ 1123105 h 1642528"/>
                  <a:gd name="connsiteX3" fmla="*/ 868741 w 1755222"/>
                  <a:gd name="connsiteY3" fmla="*/ 1642528 h 1642528"/>
                  <a:gd name="connsiteX4" fmla="*/ 16 w 1755222"/>
                  <a:gd name="connsiteY4" fmla="*/ 1123105 h 1642528"/>
                  <a:gd name="connsiteX0" fmla="*/ 0 w 1755206"/>
                  <a:gd name="connsiteY0" fmla="*/ 1194127 h 1713550"/>
                  <a:gd name="connsiteX1" fmla="*/ 868726 w 1755206"/>
                  <a:gd name="connsiteY1" fmla="*/ 0 h 1713550"/>
                  <a:gd name="connsiteX2" fmla="*/ 1755206 w 1755206"/>
                  <a:gd name="connsiteY2" fmla="*/ 1194127 h 1713550"/>
                  <a:gd name="connsiteX3" fmla="*/ 868725 w 1755206"/>
                  <a:gd name="connsiteY3" fmla="*/ 1713550 h 1713550"/>
                  <a:gd name="connsiteX4" fmla="*/ 0 w 1755206"/>
                  <a:gd name="connsiteY4" fmla="*/ 1194127 h 1713550"/>
                  <a:gd name="connsiteX0" fmla="*/ 147 w 1755353"/>
                  <a:gd name="connsiteY0" fmla="*/ 1194127 h 1713550"/>
                  <a:gd name="connsiteX1" fmla="*/ 868873 w 1755353"/>
                  <a:gd name="connsiteY1" fmla="*/ 0 h 1713550"/>
                  <a:gd name="connsiteX2" fmla="*/ 1755353 w 1755353"/>
                  <a:gd name="connsiteY2" fmla="*/ 1194127 h 1713550"/>
                  <a:gd name="connsiteX3" fmla="*/ 868872 w 1755353"/>
                  <a:gd name="connsiteY3" fmla="*/ 1713550 h 1713550"/>
                  <a:gd name="connsiteX4" fmla="*/ 147 w 1755353"/>
                  <a:gd name="connsiteY4" fmla="*/ 1194127 h 1713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55353" h="1713550">
                    <a:moveTo>
                      <a:pt x="147" y="1194127"/>
                    </a:moveTo>
                    <a:cubicBezTo>
                      <a:pt x="9024" y="686593"/>
                      <a:pt x="384186" y="0"/>
                      <a:pt x="868873" y="0"/>
                    </a:cubicBezTo>
                    <a:cubicBezTo>
                      <a:pt x="1353560" y="0"/>
                      <a:pt x="1755353" y="681719"/>
                      <a:pt x="1755353" y="1194127"/>
                    </a:cubicBezTo>
                    <a:cubicBezTo>
                      <a:pt x="1755353" y="1706535"/>
                      <a:pt x="1353559" y="1713550"/>
                      <a:pt x="868872" y="1713550"/>
                    </a:cubicBezTo>
                    <a:cubicBezTo>
                      <a:pt x="384185" y="1713550"/>
                      <a:pt x="-8730" y="1701661"/>
                      <a:pt x="147" y="1194127"/>
                    </a:cubicBezTo>
                    <a:close/>
                  </a:path>
                </a:pathLst>
              </a:custGeom>
              <a:ln w="76200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円/楕円 68"/>
              <p:cNvSpPr/>
              <p:nvPr/>
            </p:nvSpPr>
            <p:spPr>
              <a:xfrm>
                <a:off x="1082187" y="4797152"/>
                <a:ext cx="360040" cy="144016"/>
              </a:xfrm>
              <a:prstGeom prst="ellipse">
                <a:avLst/>
              </a:prstGeom>
              <a:ln w="76200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66" name="WordArt 34"/>
            <p:cNvSpPr>
              <a:spLocks noChangeArrowheads="1" noChangeShapeType="1" noTextEdit="1"/>
            </p:cNvSpPr>
            <p:nvPr/>
          </p:nvSpPr>
          <p:spPr bwMode="auto">
            <a:xfrm>
              <a:off x="827778" y="3931920"/>
              <a:ext cx="1217440" cy="444792"/>
            </a:xfrm>
            <a:prstGeom prst="rect">
              <a:avLst/>
            </a:prstGeom>
            <a:ln w="12700">
              <a:noFill/>
            </a:ln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ja-JP" altLang="en-US" sz="3600" b="1" kern="10" dirty="0" smtClean="0">
                  <a:ln w="9525">
                    <a:noFill/>
                    <a:round/>
                    <a:headEnd/>
                    <a:tailEnd/>
                  </a:ln>
                  <a:solidFill>
                    <a:srgbClr val="0070C0"/>
                  </a:solidFill>
                  <a:latin typeface="メイリオ"/>
                  <a:ea typeface="メイリオ"/>
                  <a:cs typeface="メイリオ"/>
                </a:rPr>
                <a:t>家庭ゴミ</a:t>
              </a:r>
              <a:endParaRPr lang="ja-JP" altLang="en-US" sz="3600" b="1" kern="10" dirty="0">
                <a:ln w="9525">
                  <a:noFill/>
                  <a:round/>
                  <a:headEnd/>
                  <a:tailEnd/>
                </a:ln>
                <a:solidFill>
                  <a:srgbClr val="0070C0"/>
                </a:solidFill>
                <a:latin typeface="メイリオ"/>
                <a:ea typeface="メイリオ"/>
                <a:cs typeface="メイリオ"/>
              </a:endParaRPr>
            </a:p>
          </p:txBody>
        </p:sp>
      </p:grpSp>
      <p:grpSp>
        <p:nvGrpSpPr>
          <p:cNvPr id="107" name="グループ化 106"/>
          <p:cNvGrpSpPr/>
          <p:nvPr/>
        </p:nvGrpSpPr>
        <p:grpSpPr>
          <a:xfrm>
            <a:off x="380934" y="2711365"/>
            <a:ext cx="1662744" cy="1662740"/>
            <a:chOff x="4202109" y="2575560"/>
            <a:chExt cx="3014402" cy="3014394"/>
          </a:xfrm>
        </p:grpSpPr>
        <p:grpSp>
          <p:nvGrpSpPr>
            <p:cNvPr id="108" name="グループ化 107"/>
            <p:cNvGrpSpPr/>
            <p:nvPr/>
          </p:nvGrpSpPr>
          <p:grpSpPr>
            <a:xfrm>
              <a:off x="4471921" y="2820079"/>
              <a:ext cx="2319651" cy="2524569"/>
              <a:chOff x="1200789" y="471520"/>
              <a:chExt cx="5641972" cy="6140385"/>
            </a:xfrm>
          </p:grpSpPr>
          <p:grpSp>
            <p:nvGrpSpPr>
              <p:cNvPr id="110" name="Group 189"/>
              <p:cNvGrpSpPr>
                <a:grpSpLocks/>
              </p:cNvGrpSpPr>
              <p:nvPr/>
            </p:nvGrpSpPr>
            <p:grpSpPr bwMode="auto">
              <a:xfrm>
                <a:off x="3334703" y="471520"/>
                <a:ext cx="3508058" cy="6140385"/>
                <a:chOff x="2865" y="1932"/>
                <a:chExt cx="681" cy="1192"/>
              </a:xfrm>
            </p:grpSpPr>
            <p:sp>
              <p:nvSpPr>
                <p:cNvPr id="138" name="Freeform 169"/>
                <p:cNvSpPr>
                  <a:spLocks/>
                </p:cNvSpPr>
                <p:nvPr/>
              </p:nvSpPr>
              <p:spPr bwMode="auto">
                <a:xfrm>
                  <a:off x="2865" y="1933"/>
                  <a:ext cx="680" cy="1191"/>
                </a:xfrm>
                <a:custGeom>
                  <a:avLst/>
                  <a:gdLst>
                    <a:gd name="T0" fmla="*/ 142 w 680"/>
                    <a:gd name="T1" fmla="*/ 1191 h 1191"/>
                    <a:gd name="T2" fmla="*/ 170 w 680"/>
                    <a:gd name="T3" fmla="*/ 1191 h 1191"/>
                    <a:gd name="T4" fmla="*/ 652 w 680"/>
                    <a:gd name="T5" fmla="*/ 1077 h 1191"/>
                    <a:gd name="T6" fmla="*/ 680 w 680"/>
                    <a:gd name="T7" fmla="*/ 1077 h 1191"/>
                    <a:gd name="T8" fmla="*/ 680 w 680"/>
                    <a:gd name="T9" fmla="*/ 85 h 1191"/>
                    <a:gd name="T10" fmla="*/ 539 w 680"/>
                    <a:gd name="T11" fmla="*/ 85 h 1191"/>
                    <a:gd name="T12" fmla="*/ 170 w 680"/>
                    <a:gd name="T13" fmla="*/ 0 h 1191"/>
                    <a:gd name="T14" fmla="*/ 142 w 680"/>
                    <a:gd name="T15" fmla="*/ 0 h 1191"/>
                    <a:gd name="T16" fmla="*/ 142 w 680"/>
                    <a:gd name="T17" fmla="*/ 85 h 1191"/>
                    <a:gd name="T18" fmla="*/ 0 w 680"/>
                    <a:gd name="T19" fmla="*/ 85 h 1191"/>
                    <a:gd name="T20" fmla="*/ 0 w 680"/>
                    <a:gd name="T21" fmla="*/ 1077 h 1191"/>
                    <a:gd name="T22" fmla="*/ 142 w 680"/>
                    <a:gd name="T23" fmla="*/ 1077 h 1191"/>
                    <a:gd name="T24" fmla="*/ 142 w 680"/>
                    <a:gd name="T25" fmla="*/ 1191 h 1191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</a:gdLst>
                  <a:ahLst/>
                  <a:cxnLst>
                    <a:cxn ang="T26">
                      <a:pos x="T0" y="T1"/>
                    </a:cxn>
                    <a:cxn ang="T27">
                      <a:pos x="T2" y="T3"/>
                    </a:cxn>
                    <a:cxn ang="T28">
                      <a:pos x="T4" y="T5"/>
                    </a:cxn>
                    <a:cxn ang="T29">
                      <a:pos x="T6" y="T7"/>
                    </a:cxn>
                    <a:cxn ang="T30">
                      <a:pos x="T8" y="T9"/>
                    </a:cxn>
                    <a:cxn ang="T31">
                      <a:pos x="T10" y="T11"/>
                    </a:cxn>
                    <a:cxn ang="T32">
                      <a:pos x="T12" y="T13"/>
                    </a:cxn>
                    <a:cxn ang="T33">
                      <a:pos x="T14" y="T15"/>
                    </a:cxn>
                    <a:cxn ang="T34">
                      <a:pos x="T16" y="T17"/>
                    </a:cxn>
                    <a:cxn ang="T35">
                      <a:pos x="T18" y="T19"/>
                    </a:cxn>
                    <a:cxn ang="T36">
                      <a:pos x="T20" y="T21"/>
                    </a:cxn>
                    <a:cxn ang="T37">
                      <a:pos x="T22" y="T23"/>
                    </a:cxn>
                    <a:cxn ang="T38">
                      <a:pos x="T24" y="T25"/>
                    </a:cxn>
                  </a:cxnLst>
                  <a:rect l="0" t="0" r="r" b="b"/>
                  <a:pathLst>
                    <a:path w="680" h="1191">
                      <a:moveTo>
                        <a:pt x="142" y="1191"/>
                      </a:moveTo>
                      <a:lnTo>
                        <a:pt x="170" y="1191"/>
                      </a:lnTo>
                      <a:lnTo>
                        <a:pt x="652" y="1077"/>
                      </a:lnTo>
                      <a:lnTo>
                        <a:pt x="680" y="1077"/>
                      </a:lnTo>
                      <a:lnTo>
                        <a:pt x="680" y="85"/>
                      </a:lnTo>
                      <a:lnTo>
                        <a:pt x="539" y="85"/>
                      </a:lnTo>
                      <a:lnTo>
                        <a:pt x="170" y="0"/>
                      </a:lnTo>
                      <a:lnTo>
                        <a:pt x="142" y="0"/>
                      </a:lnTo>
                      <a:lnTo>
                        <a:pt x="142" y="85"/>
                      </a:lnTo>
                      <a:lnTo>
                        <a:pt x="0" y="85"/>
                      </a:lnTo>
                      <a:lnTo>
                        <a:pt x="0" y="1077"/>
                      </a:lnTo>
                      <a:lnTo>
                        <a:pt x="142" y="1077"/>
                      </a:lnTo>
                      <a:lnTo>
                        <a:pt x="142" y="1191"/>
                      </a:lnTo>
                      <a:close/>
                    </a:path>
                  </a:pathLst>
                </a:custGeom>
                <a:noFill/>
                <a:ln w="76200">
                  <a:solidFill>
                    <a:srgbClr val="000000"/>
                  </a:solidFill>
                  <a:round/>
                  <a:headEnd/>
                  <a:tailEnd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chemeClr val="accent1"/>
                      </a:solidFill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39" name="Rectangle 170"/>
                <p:cNvSpPr>
                  <a:spLocks noChangeArrowheads="1"/>
                </p:cNvSpPr>
                <p:nvPr/>
              </p:nvSpPr>
              <p:spPr bwMode="auto">
                <a:xfrm>
                  <a:off x="2865" y="2018"/>
                  <a:ext cx="681" cy="992"/>
                </a:xfrm>
                <a:prstGeom prst="rect">
                  <a:avLst/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sp>
              <p:nvSpPr>
                <p:cNvPr id="140" name="Rectangle 171"/>
                <p:cNvSpPr>
                  <a:spLocks noChangeArrowheads="1"/>
                </p:cNvSpPr>
                <p:nvPr/>
              </p:nvSpPr>
              <p:spPr bwMode="auto">
                <a:xfrm>
                  <a:off x="2893" y="2047"/>
                  <a:ext cx="624" cy="963"/>
                </a:xfrm>
                <a:prstGeom prst="rect">
                  <a:avLst/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sp>
              <p:nvSpPr>
                <p:cNvPr id="141" name="AutoShape 184"/>
                <p:cNvSpPr>
                  <a:spLocks noChangeArrowheads="1"/>
                </p:cNvSpPr>
                <p:nvPr/>
              </p:nvSpPr>
              <p:spPr bwMode="auto">
                <a:xfrm rot="-5400000">
                  <a:off x="2681" y="2287"/>
                  <a:ext cx="1191" cy="482"/>
                </a:xfrm>
                <a:custGeom>
                  <a:avLst/>
                  <a:gdLst>
                    <a:gd name="G0" fmla="+- 2085 0 0"/>
                    <a:gd name="G1" fmla="+- 21600 0 2085"/>
                    <a:gd name="G2" fmla="*/ 2085 1 2"/>
                    <a:gd name="G3" fmla="+- 21600 0 G2"/>
                    <a:gd name="G4" fmla="+/ 2085 21600 2"/>
                    <a:gd name="G5" fmla="+/ G1 0 2"/>
                    <a:gd name="G6" fmla="*/ 21600 21600 2085"/>
                    <a:gd name="G7" fmla="*/ G6 1 2"/>
                    <a:gd name="G8" fmla="+- 21600 0 G7"/>
                    <a:gd name="G9" fmla="*/ 21600 1 2"/>
                    <a:gd name="G10" fmla="+- 2085 0 G9"/>
                    <a:gd name="G11" fmla="?: G10 G8 0"/>
                    <a:gd name="G12" fmla="?: G10 G7 21600"/>
                    <a:gd name="T0" fmla="*/ 20557 w 21600"/>
                    <a:gd name="T1" fmla="*/ 10800 h 21600"/>
                    <a:gd name="T2" fmla="*/ 10800 w 21600"/>
                    <a:gd name="T3" fmla="*/ 21600 h 21600"/>
                    <a:gd name="T4" fmla="*/ 1043 w 21600"/>
                    <a:gd name="T5" fmla="*/ 10800 h 21600"/>
                    <a:gd name="T6" fmla="*/ 10800 w 21600"/>
                    <a:gd name="T7" fmla="*/ 0 h 21600"/>
                    <a:gd name="T8" fmla="*/ 2843 w 21600"/>
                    <a:gd name="T9" fmla="*/ 2843 h 21600"/>
                    <a:gd name="T10" fmla="*/ 18757 w 21600"/>
                    <a:gd name="T11" fmla="*/ 18757 h 216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T8" t="T9" r="T10" b="T11"/>
                  <a:pathLst>
                    <a:path w="21600" h="21600">
                      <a:moveTo>
                        <a:pt x="0" y="0"/>
                      </a:moveTo>
                      <a:lnTo>
                        <a:pt x="2085" y="21600"/>
                      </a:lnTo>
                      <a:lnTo>
                        <a:pt x="19515" y="21600"/>
                      </a:lnTo>
                      <a:lnTo>
                        <a:pt x="2160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chemeClr val="bg1">
                        <a:lumMod val="50000"/>
                      </a:schemeClr>
                    </a:gs>
                    <a:gs pos="100000">
                      <a:schemeClr val="bg1">
                        <a:lumMod val="65000"/>
                      </a:schemeClr>
                    </a:gs>
                  </a:gsLst>
                  <a:lin ang="5400000" scaled="1"/>
                </a:gra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pPr>
                    <a:defRPr/>
                  </a:pPr>
                  <a:endParaRPr lang="ja-JP" altLang="en-US"/>
                </a:p>
              </p:txBody>
            </p:sp>
            <p:sp>
              <p:nvSpPr>
                <p:cNvPr id="142" name="Rectangle 185"/>
                <p:cNvSpPr>
                  <a:spLocks noChangeArrowheads="1"/>
                </p:cNvSpPr>
                <p:nvPr/>
              </p:nvSpPr>
              <p:spPr bwMode="auto">
                <a:xfrm>
                  <a:off x="3007" y="1933"/>
                  <a:ext cx="28" cy="1191"/>
                </a:xfrm>
                <a:prstGeom prst="rect">
                  <a:avLst/>
                </a:prstGeom>
                <a:solidFill>
                  <a:srgbClr val="C0C0C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pitchFamily="50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  <p:grpSp>
              <p:nvGrpSpPr>
                <p:cNvPr id="143" name="Group 186"/>
                <p:cNvGrpSpPr>
                  <a:grpSpLocks/>
                </p:cNvGrpSpPr>
                <p:nvPr/>
              </p:nvGrpSpPr>
              <p:grpSpPr bwMode="auto">
                <a:xfrm>
                  <a:off x="3063" y="2529"/>
                  <a:ext cx="86" cy="57"/>
                  <a:chOff x="3403" y="2812"/>
                  <a:chExt cx="114" cy="114"/>
                </a:xfrm>
              </p:grpSpPr>
              <p:sp>
                <p:nvSpPr>
                  <p:cNvPr id="144" name="AutoShape 18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3403" y="2840"/>
                    <a:ext cx="57" cy="57"/>
                  </a:xfrm>
                  <a:prstGeom prst="can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2C2C2C"/>
                      </a:gs>
                      <a:gs pos="50000">
                        <a:srgbClr val="5F5F5F"/>
                      </a:gs>
                      <a:gs pos="100000">
                        <a:srgbClr val="2C2C2C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  <p:sp>
                <p:nvSpPr>
                  <p:cNvPr id="145" name="AutoShape 18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3418" y="2826"/>
                    <a:ext cx="114" cy="85"/>
                  </a:xfrm>
                  <a:prstGeom prst="can">
                    <a:avLst>
                      <a:gd name="adj" fmla="val 50000"/>
                    </a:avLst>
                  </a:prstGeom>
                  <a:gradFill rotWithShape="1">
                    <a:gsLst>
                      <a:gs pos="0">
                        <a:srgbClr val="454545"/>
                      </a:gs>
                      <a:gs pos="50000">
                        <a:srgbClr val="969696"/>
                      </a:gs>
                      <a:gs pos="100000">
                        <a:srgbClr val="454545"/>
                      </a:gs>
                    </a:gsLst>
                    <a:lin ang="0" scaled="1"/>
                  </a:gra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1pPr>
                    <a:lvl2pPr marL="742950" indent="-28575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2pPr>
                    <a:lvl3pPr marL="11430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3pPr>
                    <a:lvl4pPr marL="16002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4pPr>
                    <a:lvl5pPr marL="2057400" indent="-228600" eaLnBrk="0" hangingPunct="0"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 kumimoji="1">
                        <a:solidFill>
                          <a:schemeClr val="tx1"/>
                        </a:solidFill>
                        <a:latin typeface="Arial" charset="0"/>
                        <a:ea typeface="ＭＳ Ｐゴシック" pitchFamily="50" charset="-128"/>
                      </a:defRPr>
                    </a:lvl9pPr>
                  </a:lstStyle>
                  <a:p>
                    <a:pPr eaLnBrk="1" hangingPunct="1"/>
                    <a:endParaRPr lang="ja-JP" altLang="en-US"/>
                  </a:p>
                </p:txBody>
              </p:sp>
            </p:grpSp>
          </p:grpSp>
          <p:grpSp>
            <p:nvGrpSpPr>
              <p:cNvPr id="111" name="グループ化 110"/>
              <p:cNvGrpSpPr/>
              <p:nvPr/>
            </p:nvGrpSpPr>
            <p:grpSpPr>
              <a:xfrm rot="2376543">
                <a:off x="1200789" y="1888503"/>
                <a:ext cx="3180745" cy="4511279"/>
                <a:chOff x="4018864" y="1717572"/>
                <a:chExt cx="812731" cy="1152704"/>
              </a:xfrm>
            </p:grpSpPr>
            <p:grpSp>
              <p:nvGrpSpPr>
                <p:cNvPr id="112" name="グループ化 111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  <a:solidFill>
                  <a:schemeClr val="tx1"/>
                </a:solidFill>
              </p:grpSpPr>
              <p:sp>
                <p:nvSpPr>
                  <p:cNvPr id="126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27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28" name="グループ化 127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  <a:grpFill/>
                </p:grpSpPr>
                <p:sp>
                  <p:nvSpPr>
                    <p:cNvPr id="136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37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129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30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31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32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33" name="グループ化 132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  <a:grpFill/>
                </p:grpSpPr>
                <p:sp>
                  <p:nvSpPr>
                    <p:cNvPr id="134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35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  <p:grpSp>
              <p:nvGrpSpPr>
                <p:cNvPr id="113" name="グループ化 112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</p:grpSpPr>
              <p:sp>
                <p:nvSpPr>
                  <p:cNvPr id="114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15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16" name="グループ化 115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</p:grpSpPr>
                <p:sp>
                  <p:nvSpPr>
                    <p:cNvPr id="124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25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117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18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19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20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21" name="グループ化 120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</p:grpSpPr>
                <p:sp>
                  <p:nvSpPr>
                    <p:cNvPr id="122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23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</p:grpSp>
        </p:grpSp>
        <p:sp>
          <p:nvSpPr>
            <p:cNvPr id="109" name="禁止 108"/>
            <p:cNvSpPr/>
            <p:nvPr/>
          </p:nvSpPr>
          <p:spPr bwMode="auto">
            <a:xfrm>
              <a:off x="4202109" y="2575560"/>
              <a:ext cx="3014402" cy="3014394"/>
            </a:xfrm>
            <a:prstGeom prst="noSmoking">
              <a:avLst>
                <a:gd name="adj" fmla="val 8762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100" name="グループ化 99"/>
          <p:cNvGrpSpPr/>
          <p:nvPr/>
        </p:nvGrpSpPr>
        <p:grpSpPr>
          <a:xfrm>
            <a:off x="2329447" y="2842261"/>
            <a:ext cx="1468858" cy="1468856"/>
            <a:chOff x="1892300" y="1628775"/>
            <a:chExt cx="1711325" cy="1711325"/>
          </a:xfrm>
        </p:grpSpPr>
        <p:sp>
          <p:nvSpPr>
            <p:cNvPr id="101" name="Oval 10"/>
            <p:cNvSpPr>
              <a:spLocks noChangeArrowheads="1"/>
            </p:cNvSpPr>
            <p:nvPr/>
          </p:nvSpPr>
          <p:spPr bwMode="auto">
            <a:xfrm>
              <a:off x="1892300" y="1628775"/>
              <a:ext cx="1711325" cy="1711325"/>
            </a:xfrm>
            <a:prstGeom prst="ellipse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tint val="25490"/>
                    <a:invGamma/>
                  </a:srgb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9050">
                  <a:solidFill>
                    <a:srgbClr val="3366FF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2" name="Oval 11"/>
            <p:cNvSpPr>
              <a:spLocks noChangeArrowheads="1"/>
            </p:cNvSpPr>
            <p:nvPr/>
          </p:nvSpPr>
          <p:spPr bwMode="auto">
            <a:xfrm>
              <a:off x="1982788" y="1719263"/>
              <a:ext cx="1530350" cy="1530350"/>
            </a:xfrm>
            <a:prstGeom prst="ellipse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969696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3" name="Oval 12"/>
            <p:cNvSpPr>
              <a:spLocks noChangeArrowheads="1"/>
            </p:cNvSpPr>
            <p:nvPr/>
          </p:nvSpPr>
          <p:spPr bwMode="auto">
            <a:xfrm>
              <a:off x="2208213" y="1943100"/>
              <a:ext cx="1079500" cy="1079500"/>
            </a:xfrm>
            <a:prstGeom prst="ellipse">
              <a:avLst/>
            </a:prstGeom>
            <a:gradFill rotWithShape="1">
              <a:gsLst>
                <a:gs pos="0">
                  <a:srgbClr val="C0C0C0"/>
                </a:gs>
                <a:gs pos="100000">
                  <a:srgbClr val="C0C0C0">
                    <a:gamma/>
                    <a:tint val="25490"/>
                    <a:invGamma/>
                  </a:srgb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9050">
                  <a:solidFill>
                    <a:srgbClr val="3366FF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104" name="Oval 14"/>
            <p:cNvSpPr>
              <a:spLocks noChangeArrowheads="1"/>
            </p:cNvSpPr>
            <p:nvPr/>
          </p:nvSpPr>
          <p:spPr bwMode="auto">
            <a:xfrm>
              <a:off x="2478088" y="2214563"/>
              <a:ext cx="539750" cy="539750"/>
            </a:xfrm>
            <a:prstGeom prst="ellipse">
              <a:avLst/>
            </a:prstGeom>
            <a:solidFill>
              <a:srgbClr val="C0C0C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9050">
                  <a:solidFill>
                    <a:srgbClr val="3366FF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105" name="グループ化 104"/>
            <p:cNvGrpSpPr/>
            <p:nvPr/>
          </p:nvGrpSpPr>
          <p:grpSpPr>
            <a:xfrm>
              <a:off x="2348866" y="1886128"/>
              <a:ext cx="798194" cy="1150582"/>
              <a:chOff x="2286000" y="1795509"/>
              <a:chExt cx="923926" cy="1331820"/>
            </a:xfrm>
          </p:grpSpPr>
          <p:sp>
            <p:nvSpPr>
              <p:cNvPr id="106" name="WordArt 15"/>
              <p:cNvSpPr>
                <a:spLocks noChangeArrowheads="1" noChangeShapeType="1" noTextEdit="1"/>
              </p:cNvSpPr>
              <p:nvPr/>
            </p:nvSpPr>
            <p:spPr bwMode="auto">
              <a:xfrm>
                <a:off x="2286000" y="1795509"/>
                <a:ext cx="923926" cy="133182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kern="10" dirty="0" smtClean="0">
                    <a:ln w="6350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round/>
                      <a:headEnd/>
                      <a:tailEnd/>
                    </a:ln>
                    <a:solidFill>
                      <a:srgbClr val="C0C0C0"/>
                    </a:solidFill>
                    <a:latin typeface="メイリオ"/>
                    <a:ea typeface="メイリオ"/>
                    <a:cs typeface="メイリオ"/>
                  </a:rPr>
                  <a:t>８</a:t>
                </a:r>
                <a:endParaRPr lang="ja-JP" altLang="en-US" sz="3600" kern="10" dirty="0">
                  <a:ln w="63500">
                    <a:solidFill>
                      <a:schemeClr val="tx1">
                        <a:lumMod val="50000"/>
                        <a:lumOff val="50000"/>
                      </a:schemeClr>
                    </a:solidFill>
                    <a:round/>
                    <a:headEnd/>
                    <a:tailEnd/>
                  </a:ln>
                  <a:solidFill>
                    <a:srgbClr val="C0C0C0"/>
                  </a:solidFill>
                  <a:latin typeface="メイリオ"/>
                  <a:ea typeface="メイリオ"/>
                  <a:cs typeface="メイリオ"/>
                </a:endParaRPr>
              </a:p>
            </p:txBody>
          </p:sp>
          <p:sp>
            <p:nvSpPr>
              <p:cNvPr id="146" name="WordArt 16"/>
              <p:cNvSpPr>
                <a:spLocks noChangeArrowheads="1" noChangeShapeType="1" noTextEdit="1"/>
              </p:cNvSpPr>
              <p:nvPr/>
            </p:nvSpPr>
            <p:spPr bwMode="auto">
              <a:xfrm>
                <a:off x="2286000" y="1795509"/>
                <a:ext cx="923926" cy="133182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19050">
                    <a:solidFill>
                      <a:srgbClr val="3366FF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kern="10" dirty="0" smtClean="0">
                    <a:gradFill rotWithShape="1">
                      <a:gsLst>
                        <a:gs pos="0">
                          <a:srgbClr val="C0C0C0"/>
                        </a:gs>
                        <a:gs pos="100000">
                          <a:srgbClr val="C0C0C0">
                            <a:gamma/>
                            <a:tint val="22353"/>
                            <a:invGamma/>
                          </a:srgbClr>
                        </a:gs>
                      </a:gsLst>
                      <a:lin ang="18900000" scaled="1"/>
                    </a:gradFill>
                    <a:latin typeface="メイリオ"/>
                    <a:ea typeface="メイリオ"/>
                    <a:cs typeface="メイリオ"/>
                  </a:rPr>
                  <a:t>８</a:t>
                </a:r>
                <a:endParaRPr lang="ja-JP" altLang="en-US" sz="3600" kern="10" dirty="0">
                  <a:gradFill rotWithShape="1">
                    <a:gsLst>
                      <a:gs pos="0">
                        <a:srgbClr val="C0C0C0"/>
                      </a:gs>
                      <a:gs pos="100000">
                        <a:srgbClr val="C0C0C0">
                          <a:gamma/>
                          <a:tint val="22353"/>
                          <a:invGamma/>
                        </a:srgbClr>
                      </a:gs>
                    </a:gsLst>
                    <a:lin ang="18900000" scaled="1"/>
                  </a:gradFill>
                  <a:latin typeface="メイリオ"/>
                  <a:ea typeface="メイリオ"/>
                  <a:cs typeface="メイリオ"/>
                </a:endParaRPr>
              </a:p>
            </p:txBody>
          </p:sp>
        </p:grpSp>
      </p:grpSp>
      <p:grpSp>
        <p:nvGrpSpPr>
          <p:cNvPr id="147" name="グループ化 146"/>
          <p:cNvGrpSpPr/>
          <p:nvPr/>
        </p:nvGrpSpPr>
        <p:grpSpPr>
          <a:xfrm>
            <a:off x="4081434" y="2732409"/>
            <a:ext cx="1674291" cy="1720935"/>
            <a:chOff x="3190619" y="1563137"/>
            <a:chExt cx="3163564" cy="3251698"/>
          </a:xfrm>
        </p:grpSpPr>
        <p:sp>
          <p:nvSpPr>
            <p:cNvPr id="148" name="星 16 147"/>
            <p:cNvSpPr/>
            <p:nvPr/>
          </p:nvSpPr>
          <p:spPr bwMode="auto">
            <a:xfrm>
              <a:off x="4228922" y="1563137"/>
              <a:ext cx="1166038" cy="1166038"/>
            </a:xfrm>
            <a:prstGeom prst="star16">
              <a:avLst>
                <a:gd name="adj" fmla="val 34924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9" name="グループ化 148"/>
            <p:cNvGrpSpPr/>
            <p:nvPr/>
          </p:nvGrpSpPr>
          <p:grpSpPr>
            <a:xfrm rot="21156486">
              <a:off x="3190619" y="2063670"/>
              <a:ext cx="1922644" cy="2726902"/>
              <a:chOff x="3190619" y="2063670"/>
              <a:chExt cx="1922644" cy="2726902"/>
            </a:xfrm>
          </p:grpSpPr>
          <p:grpSp>
            <p:nvGrpSpPr>
              <p:cNvPr id="182" name="グループ化 181"/>
              <p:cNvGrpSpPr/>
              <p:nvPr/>
            </p:nvGrpSpPr>
            <p:grpSpPr>
              <a:xfrm rot="2376543">
                <a:off x="3190619" y="2063670"/>
                <a:ext cx="1922644" cy="2726902"/>
                <a:chOff x="4018864" y="1717572"/>
                <a:chExt cx="812731" cy="1152704"/>
              </a:xfrm>
            </p:grpSpPr>
            <p:grpSp>
              <p:nvGrpSpPr>
                <p:cNvPr id="185" name="グループ化 184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  <a:solidFill>
                  <a:schemeClr val="tx1"/>
                </a:solidFill>
              </p:grpSpPr>
              <p:sp>
                <p:nvSpPr>
                  <p:cNvPr id="199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00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201" name="グループ化 200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  <a:grpFill/>
                </p:grpSpPr>
                <p:sp>
                  <p:nvSpPr>
                    <p:cNvPr id="209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210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202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03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04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05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206" name="グループ化 205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  <a:grpFill/>
                </p:grpSpPr>
                <p:sp>
                  <p:nvSpPr>
                    <p:cNvPr id="207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208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  <p:grpSp>
              <p:nvGrpSpPr>
                <p:cNvPr id="186" name="グループ化 185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</p:grpSpPr>
              <p:sp>
                <p:nvSpPr>
                  <p:cNvPr id="187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88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89" name="グループ化 188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</p:grpSpPr>
                <p:sp>
                  <p:nvSpPr>
                    <p:cNvPr id="197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98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190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1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2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93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94" name="グループ化 193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</p:grpSpPr>
                <p:sp>
                  <p:nvSpPr>
                    <p:cNvPr id="195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96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</p:grpSp>
          <p:sp>
            <p:nvSpPr>
              <p:cNvPr id="183" name="フリーフォーム 182"/>
              <p:cNvSpPr/>
              <p:nvPr/>
            </p:nvSpPr>
            <p:spPr bwMode="auto">
              <a:xfrm>
                <a:off x="4098724" y="2213865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" name="フリーフォーム 183"/>
              <p:cNvSpPr/>
              <p:nvPr/>
            </p:nvSpPr>
            <p:spPr bwMode="auto">
              <a:xfrm flipH="1">
                <a:off x="4278428" y="2213865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0" name="グループ化 149"/>
            <p:cNvGrpSpPr/>
            <p:nvPr/>
          </p:nvGrpSpPr>
          <p:grpSpPr>
            <a:xfrm rot="589767" flipH="1">
              <a:off x="4431539" y="2087933"/>
              <a:ext cx="1922644" cy="2726902"/>
              <a:chOff x="5549771" y="2063671"/>
              <a:chExt cx="1922644" cy="2726902"/>
            </a:xfrm>
          </p:grpSpPr>
          <p:grpSp>
            <p:nvGrpSpPr>
              <p:cNvPr id="153" name="グループ化 152"/>
              <p:cNvGrpSpPr/>
              <p:nvPr/>
            </p:nvGrpSpPr>
            <p:grpSpPr>
              <a:xfrm rot="2376543">
                <a:off x="5549771" y="2063671"/>
                <a:ext cx="1922644" cy="2726902"/>
                <a:chOff x="4018864" y="1717572"/>
                <a:chExt cx="812731" cy="1152704"/>
              </a:xfrm>
            </p:grpSpPr>
            <p:grpSp>
              <p:nvGrpSpPr>
                <p:cNvPr id="156" name="グループ化 155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  <a:solidFill>
                  <a:schemeClr val="tx1"/>
                </a:solidFill>
              </p:grpSpPr>
              <p:sp>
                <p:nvSpPr>
                  <p:cNvPr id="170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71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72" name="グループ化 171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  <a:grpFill/>
                </p:grpSpPr>
                <p:sp>
                  <p:nvSpPr>
                    <p:cNvPr id="180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81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173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74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75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76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77" name="グループ化 176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  <a:grpFill/>
                </p:grpSpPr>
                <p:sp>
                  <p:nvSpPr>
                    <p:cNvPr id="178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79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  <p:grpSp>
              <p:nvGrpSpPr>
                <p:cNvPr id="157" name="グループ化 156"/>
                <p:cNvGrpSpPr/>
                <p:nvPr/>
              </p:nvGrpSpPr>
              <p:grpSpPr>
                <a:xfrm rot="19800000">
                  <a:off x="4018864" y="1717572"/>
                  <a:ext cx="812731" cy="1152704"/>
                  <a:chOff x="6471153" y="3075942"/>
                  <a:chExt cx="812731" cy="1152704"/>
                </a:xfrm>
              </p:grpSpPr>
              <p:sp>
                <p:nvSpPr>
                  <p:cNvPr id="158" name="Oval 255"/>
                  <p:cNvSpPr>
                    <a:spLocks noChangeArrowheads="1"/>
                  </p:cNvSpPr>
                  <p:nvPr/>
                </p:nvSpPr>
                <p:spPr bwMode="auto">
                  <a:xfrm>
                    <a:off x="6657270" y="3075942"/>
                    <a:ext cx="288925" cy="288925"/>
                  </a:xfrm>
                  <a:prstGeom prst="ellipse">
                    <a:avLst/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59" name="AutoShape 256"/>
                  <p:cNvSpPr>
                    <a:spLocks noChangeArrowheads="1"/>
                  </p:cNvSpPr>
                  <p:nvPr/>
                </p:nvSpPr>
                <p:spPr bwMode="auto">
                  <a:xfrm rot="21160244">
                    <a:off x="6734059" y="3315763"/>
                    <a:ext cx="266700" cy="53975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60" name="グループ化 159"/>
                  <p:cNvGrpSpPr/>
                  <p:nvPr/>
                </p:nvGrpSpPr>
                <p:grpSpPr>
                  <a:xfrm rot="20989763">
                    <a:off x="6508389" y="3743884"/>
                    <a:ext cx="384662" cy="399541"/>
                    <a:chOff x="6555250" y="3682375"/>
                    <a:chExt cx="384662" cy="399541"/>
                  </a:xfrm>
                </p:grpSpPr>
                <p:sp>
                  <p:nvSpPr>
                    <p:cNvPr id="168" name="AutoShape 261"/>
                    <p:cNvSpPr>
                      <a:spLocks noChangeArrowheads="1"/>
                    </p:cNvSpPr>
                    <p:nvPr/>
                  </p:nvSpPr>
                  <p:spPr bwMode="auto">
                    <a:xfrm rot="6300000">
                      <a:off x="6692262" y="3795087"/>
                      <a:ext cx="360362" cy="134938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69" name="AutoShape 262"/>
                    <p:cNvSpPr>
                      <a:spLocks noChangeArrowheads="1"/>
                    </p:cNvSpPr>
                    <p:nvPr/>
                  </p:nvSpPr>
                  <p:spPr bwMode="auto">
                    <a:xfrm rot="9543337">
                      <a:off x="6555250" y="3946979"/>
                      <a:ext cx="360363" cy="13493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  <p:sp>
                <p:nvSpPr>
                  <p:cNvPr id="161" name="AutoShape 264"/>
                  <p:cNvSpPr>
                    <a:spLocks noChangeArrowheads="1"/>
                  </p:cNvSpPr>
                  <p:nvPr/>
                </p:nvSpPr>
                <p:spPr bwMode="auto">
                  <a:xfrm rot="2262354">
                    <a:off x="6853917" y="3787774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62" name="AutoShape 265"/>
                  <p:cNvSpPr>
                    <a:spLocks noChangeArrowheads="1"/>
                  </p:cNvSpPr>
                  <p:nvPr/>
                </p:nvSpPr>
                <p:spPr bwMode="auto">
                  <a:xfrm rot="4500000">
                    <a:off x="6977626" y="3980996"/>
                    <a:ext cx="360363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63" name="AutoShape 278"/>
                  <p:cNvSpPr>
                    <a:spLocks noChangeArrowheads="1"/>
                  </p:cNvSpPr>
                  <p:nvPr/>
                </p:nvSpPr>
                <p:spPr bwMode="auto">
                  <a:xfrm rot="1535525">
                    <a:off x="6788295" y="3453147"/>
                    <a:ext cx="315913" cy="9048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164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967971" y="3423607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grpSp>
                <p:nvGrpSpPr>
                  <p:cNvPr id="165" name="グループ化 164"/>
                  <p:cNvGrpSpPr/>
                  <p:nvPr/>
                </p:nvGrpSpPr>
                <p:grpSpPr>
                  <a:xfrm rot="2256681">
                    <a:off x="6471153" y="3378061"/>
                    <a:ext cx="328618" cy="375091"/>
                    <a:chOff x="6102574" y="3333375"/>
                    <a:chExt cx="315913" cy="375091"/>
                  </a:xfrm>
                </p:grpSpPr>
                <p:sp>
                  <p:nvSpPr>
                    <p:cNvPr id="166" name="AutoShape 278"/>
                    <p:cNvSpPr>
                      <a:spLocks noChangeArrowheads="1"/>
                    </p:cNvSpPr>
                    <p:nvPr/>
                  </p:nvSpPr>
                  <p:spPr bwMode="auto">
                    <a:xfrm rot="5372607">
                      <a:off x="6044253" y="3528232"/>
                      <a:ext cx="272738" cy="87730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  <p:sp>
                  <p:nvSpPr>
                    <p:cNvPr id="167" name="AutoShape 279"/>
                    <p:cNvSpPr>
                      <a:spLocks noChangeArrowheads="1"/>
                    </p:cNvSpPr>
                    <p:nvPr/>
                  </p:nvSpPr>
                  <p:spPr bwMode="auto">
                    <a:xfrm rot="18900000">
                      <a:off x="6102574" y="3333375"/>
                      <a:ext cx="315913" cy="90487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8000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chemeClr val="tx1"/>
                          </a:solidFill>
                          <a:round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>
                      <a:lvl1pPr eaLnBrk="0" hangingPunct="0">
                        <a:spcBef>
                          <a:spcPct val="20000"/>
                        </a:spcBef>
                        <a:buChar char="•"/>
                        <a:defRPr kumimoji="1" sz="32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buChar char="–"/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buChar char="•"/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buChar char="–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Char char="»"/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eaLnBrk="1" hangingPunct="1">
                        <a:spcBef>
                          <a:spcPct val="0"/>
                        </a:spcBef>
                        <a:buFontTx/>
                        <a:buNone/>
                      </a:pPr>
                      <a:endParaRPr lang="ja-JP" altLang="en-US" sz="1800"/>
                    </a:p>
                  </p:txBody>
                </p:sp>
              </p:grpSp>
            </p:grpSp>
          </p:grpSp>
          <p:sp>
            <p:nvSpPr>
              <p:cNvPr id="154" name="フリーフォーム 153"/>
              <p:cNvSpPr/>
              <p:nvPr/>
            </p:nvSpPr>
            <p:spPr bwMode="auto">
              <a:xfrm>
                <a:off x="6457876" y="2213866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5" name="フリーフォーム 154"/>
              <p:cNvSpPr/>
              <p:nvPr/>
            </p:nvSpPr>
            <p:spPr bwMode="auto">
              <a:xfrm flipH="1">
                <a:off x="6637580" y="2213866"/>
                <a:ext cx="189209" cy="214822"/>
              </a:xfrm>
              <a:custGeom>
                <a:avLst/>
                <a:gdLst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5715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26670 w 1101090"/>
                  <a:gd name="connsiteY3" fmla="*/ 69723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933450 w 1101090"/>
                  <a:gd name="connsiteY4" fmla="*/ 42291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101090 w 1101090"/>
                  <a:gd name="connsiteY1" fmla="*/ 426720 h 758190"/>
                  <a:gd name="connsiteX2" fmla="*/ 30480 w 1101090"/>
                  <a:gd name="connsiteY2" fmla="*/ 758190 h 758190"/>
                  <a:gd name="connsiteX3" fmla="*/ 30480 w 1101090"/>
                  <a:gd name="connsiteY3" fmla="*/ 655320 h 758190"/>
                  <a:gd name="connsiteX4" fmla="*/ 864870 w 1101090"/>
                  <a:gd name="connsiteY4" fmla="*/ 415290 h 758190"/>
                  <a:gd name="connsiteX5" fmla="*/ 3810 w 1101090"/>
                  <a:gd name="connsiteY5" fmla="*/ 99060 h 758190"/>
                  <a:gd name="connsiteX6" fmla="*/ 0 w 1101090"/>
                  <a:gd name="connsiteY6" fmla="*/ 0 h 758190"/>
                  <a:gd name="connsiteX0" fmla="*/ 0 w 1101090"/>
                  <a:gd name="connsiteY0" fmla="*/ 0 h 758190"/>
                  <a:gd name="connsiteX1" fmla="*/ 1028700 w 1101090"/>
                  <a:gd name="connsiteY1" fmla="*/ 403860 h 758190"/>
                  <a:gd name="connsiteX2" fmla="*/ 1101090 w 1101090"/>
                  <a:gd name="connsiteY2" fmla="*/ 426720 h 758190"/>
                  <a:gd name="connsiteX3" fmla="*/ 30480 w 1101090"/>
                  <a:gd name="connsiteY3" fmla="*/ 758190 h 758190"/>
                  <a:gd name="connsiteX4" fmla="*/ 30480 w 1101090"/>
                  <a:gd name="connsiteY4" fmla="*/ 655320 h 758190"/>
                  <a:gd name="connsiteX5" fmla="*/ 864870 w 1101090"/>
                  <a:gd name="connsiteY5" fmla="*/ 415290 h 758190"/>
                  <a:gd name="connsiteX6" fmla="*/ 3810 w 1101090"/>
                  <a:gd name="connsiteY6" fmla="*/ 99060 h 758190"/>
                  <a:gd name="connsiteX7" fmla="*/ 0 w 1101090"/>
                  <a:gd name="connsiteY7" fmla="*/ 0 h 758190"/>
                  <a:gd name="connsiteX0" fmla="*/ 0 w 1028700"/>
                  <a:gd name="connsiteY0" fmla="*/ 0 h 758190"/>
                  <a:gd name="connsiteX1" fmla="*/ 1028700 w 1028700"/>
                  <a:gd name="connsiteY1" fmla="*/ 403860 h 758190"/>
                  <a:gd name="connsiteX2" fmla="*/ 1021080 w 1028700"/>
                  <a:gd name="connsiteY2" fmla="*/ 457200 h 758190"/>
                  <a:gd name="connsiteX3" fmla="*/ 30480 w 1028700"/>
                  <a:gd name="connsiteY3" fmla="*/ 758190 h 758190"/>
                  <a:gd name="connsiteX4" fmla="*/ 30480 w 1028700"/>
                  <a:gd name="connsiteY4" fmla="*/ 655320 h 758190"/>
                  <a:gd name="connsiteX5" fmla="*/ 864870 w 1028700"/>
                  <a:gd name="connsiteY5" fmla="*/ 415290 h 758190"/>
                  <a:gd name="connsiteX6" fmla="*/ 3810 w 1028700"/>
                  <a:gd name="connsiteY6" fmla="*/ 99060 h 758190"/>
                  <a:gd name="connsiteX7" fmla="*/ 0 w 1028700"/>
                  <a:gd name="connsiteY7" fmla="*/ 0 h 758190"/>
                  <a:gd name="connsiteX0" fmla="*/ 0 w 1021080"/>
                  <a:gd name="connsiteY0" fmla="*/ 0 h 758190"/>
                  <a:gd name="connsiteX1" fmla="*/ 1009650 w 1021080"/>
                  <a:gd name="connsiteY1" fmla="*/ 38481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64870 w 1021080"/>
                  <a:gd name="connsiteY5" fmla="*/ 41529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0480 w 1021080"/>
                  <a:gd name="connsiteY4" fmla="*/ 65532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0 w 1021080"/>
                  <a:gd name="connsiteY0" fmla="*/ 0 h 758190"/>
                  <a:gd name="connsiteX1" fmla="*/ 1015417 w 1021080"/>
                  <a:gd name="connsiteY1" fmla="*/ 373380 h 758190"/>
                  <a:gd name="connsiteX2" fmla="*/ 1021080 w 1021080"/>
                  <a:gd name="connsiteY2" fmla="*/ 457200 h 758190"/>
                  <a:gd name="connsiteX3" fmla="*/ 30480 w 1021080"/>
                  <a:gd name="connsiteY3" fmla="*/ 758190 h 758190"/>
                  <a:gd name="connsiteX4" fmla="*/ 36246 w 1021080"/>
                  <a:gd name="connsiteY4" fmla="*/ 640080 h 758190"/>
                  <a:gd name="connsiteX5" fmla="*/ 830272 w 1021080"/>
                  <a:gd name="connsiteY5" fmla="*/ 407670 h 758190"/>
                  <a:gd name="connsiteX6" fmla="*/ 3810 w 1021080"/>
                  <a:gd name="connsiteY6" fmla="*/ 99060 h 758190"/>
                  <a:gd name="connsiteX7" fmla="*/ 0 w 1021080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8203 w 1023037"/>
                  <a:gd name="connsiteY4" fmla="*/ 64008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58190"/>
                  <a:gd name="connsiteX1" fmla="*/ 1017374 w 1023037"/>
                  <a:gd name="connsiteY1" fmla="*/ 373380 h 758190"/>
                  <a:gd name="connsiteX2" fmla="*/ 1023037 w 1023037"/>
                  <a:gd name="connsiteY2" fmla="*/ 457200 h 758190"/>
                  <a:gd name="connsiteX3" fmla="*/ 32437 w 1023037"/>
                  <a:gd name="connsiteY3" fmla="*/ 758190 h 758190"/>
                  <a:gd name="connsiteX4" fmla="*/ 3605 w 1023037"/>
                  <a:gd name="connsiteY4" fmla="*/ 647700 h 758190"/>
                  <a:gd name="connsiteX5" fmla="*/ 832229 w 1023037"/>
                  <a:gd name="connsiteY5" fmla="*/ 407670 h 758190"/>
                  <a:gd name="connsiteX6" fmla="*/ 0 w 1023037"/>
                  <a:gd name="connsiteY6" fmla="*/ 118110 h 758190"/>
                  <a:gd name="connsiteX7" fmla="*/ 1957 w 1023037"/>
                  <a:gd name="connsiteY7" fmla="*/ 0 h 758190"/>
                  <a:gd name="connsiteX0" fmla="*/ 1957 w 1023037"/>
                  <a:gd name="connsiteY0" fmla="*/ 0 h 762000"/>
                  <a:gd name="connsiteX1" fmla="*/ 1017374 w 1023037"/>
                  <a:gd name="connsiteY1" fmla="*/ 373380 h 762000"/>
                  <a:gd name="connsiteX2" fmla="*/ 1023037 w 1023037"/>
                  <a:gd name="connsiteY2" fmla="*/ 457200 h 762000"/>
                  <a:gd name="connsiteX3" fmla="*/ 9371 w 1023037"/>
                  <a:gd name="connsiteY3" fmla="*/ 762000 h 762000"/>
                  <a:gd name="connsiteX4" fmla="*/ 3605 w 1023037"/>
                  <a:gd name="connsiteY4" fmla="*/ 647700 h 762000"/>
                  <a:gd name="connsiteX5" fmla="*/ 832229 w 1023037"/>
                  <a:gd name="connsiteY5" fmla="*/ 407670 h 762000"/>
                  <a:gd name="connsiteX6" fmla="*/ 0 w 1023037"/>
                  <a:gd name="connsiteY6" fmla="*/ 118110 h 762000"/>
                  <a:gd name="connsiteX7" fmla="*/ 1957 w 1023037"/>
                  <a:gd name="connsiteY7" fmla="*/ 0 h 76200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832229 w 1023037"/>
                  <a:gd name="connsiteY5" fmla="*/ 407670 h 769620"/>
                  <a:gd name="connsiteX6" fmla="*/ 0 w 1023037"/>
                  <a:gd name="connsiteY6" fmla="*/ 118110 h 769620"/>
                  <a:gd name="connsiteX7" fmla="*/ 1957 w 1023037"/>
                  <a:gd name="connsiteY7" fmla="*/ 0 h 769620"/>
                  <a:gd name="connsiteX0" fmla="*/ 1957 w 1023037"/>
                  <a:gd name="connsiteY0" fmla="*/ 0 h 769620"/>
                  <a:gd name="connsiteX1" fmla="*/ 1017374 w 1023037"/>
                  <a:gd name="connsiteY1" fmla="*/ 373380 h 769620"/>
                  <a:gd name="connsiteX2" fmla="*/ 1023037 w 1023037"/>
                  <a:gd name="connsiteY2" fmla="*/ 457200 h 769620"/>
                  <a:gd name="connsiteX3" fmla="*/ 6488 w 1023037"/>
                  <a:gd name="connsiteY3" fmla="*/ 769620 h 769620"/>
                  <a:gd name="connsiteX4" fmla="*/ 3605 w 1023037"/>
                  <a:gd name="connsiteY4" fmla="*/ 647700 h 769620"/>
                  <a:gd name="connsiteX5" fmla="*/ 10608 w 1023037"/>
                  <a:gd name="connsiteY5" fmla="*/ 594360 h 769620"/>
                  <a:gd name="connsiteX6" fmla="*/ 832229 w 1023037"/>
                  <a:gd name="connsiteY6" fmla="*/ 407670 h 769620"/>
                  <a:gd name="connsiteX7" fmla="*/ 0 w 1023037"/>
                  <a:gd name="connsiteY7" fmla="*/ 118110 h 769620"/>
                  <a:gd name="connsiteX8" fmla="*/ 1957 w 1023037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835112 w 1025920"/>
                  <a:gd name="connsiteY6" fmla="*/ 40767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31319 w 1025920"/>
                  <a:gd name="connsiteY6" fmla="*/ 411480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728436 w 1025920"/>
                  <a:gd name="connsiteY6" fmla="*/ 40576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6488 w 1025920"/>
                  <a:gd name="connsiteY4" fmla="*/ 647700 h 769620"/>
                  <a:gd name="connsiteX5" fmla="*/ 13491 w 1025920"/>
                  <a:gd name="connsiteY5" fmla="*/ 594360 h 769620"/>
                  <a:gd name="connsiteX6" fmla="*/ 688071 w 1025920"/>
                  <a:gd name="connsiteY6" fmla="*/ 417195 h 769620"/>
                  <a:gd name="connsiteX7" fmla="*/ 0 w 1025920"/>
                  <a:gd name="connsiteY7" fmla="*/ 184785 h 769620"/>
                  <a:gd name="connsiteX8" fmla="*/ 4840 w 1025920"/>
                  <a:gd name="connsiteY8" fmla="*/ 0 h 769620"/>
                  <a:gd name="connsiteX0" fmla="*/ 4840 w 1025920"/>
                  <a:gd name="connsiteY0" fmla="*/ 0 h 769620"/>
                  <a:gd name="connsiteX1" fmla="*/ 1020257 w 1025920"/>
                  <a:gd name="connsiteY1" fmla="*/ 373380 h 769620"/>
                  <a:gd name="connsiteX2" fmla="*/ 1025920 w 1025920"/>
                  <a:gd name="connsiteY2" fmla="*/ 457200 h 769620"/>
                  <a:gd name="connsiteX3" fmla="*/ 9371 w 1025920"/>
                  <a:gd name="connsiteY3" fmla="*/ 769620 h 769620"/>
                  <a:gd name="connsiteX4" fmla="*/ 13491 w 1025920"/>
                  <a:gd name="connsiteY4" fmla="*/ 594360 h 769620"/>
                  <a:gd name="connsiteX5" fmla="*/ 688071 w 1025920"/>
                  <a:gd name="connsiteY5" fmla="*/ 417195 h 769620"/>
                  <a:gd name="connsiteX6" fmla="*/ 0 w 1025920"/>
                  <a:gd name="connsiteY6" fmla="*/ 184785 h 769620"/>
                  <a:gd name="connsiteX7" fmla="*/ 4840 w 1025920"/>
                  <a:gd name="connsiteY7" fmla="*/ 0 h 769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25920" h="769620">
                    <a:moveTo>
                      <a:pt x="4840" y="0"/>
                    </a:moveTo>
                    <a:lnTo>
                      <a:pt x="1020257" y="373380"/>
                    </a:lnTo>
                    <a:lnTo>
                      <a:pt x="1025920" y="457200"/>
                    </a:lnTo>
                    <a:lnTo>
                      <a:pt x="9371" y="769620"/>
                    </a:lnTo>
                    <a:cubicBezTo>
                      <a:pt x="10744" y="711200"/>
                      <a:pt x="12118" y="652780"/>
                      <a:pt x="13491" y="594360"/>
                    </a:cubicBezTo>
                    <a:lnTo>
                      <a:pt x="688071" y="417195"/>
                    </a:lnTo>
                    <a:lnTo>
                      <a:pt x="0" y="184785"/>
                    </a:lnTo>
                    <a:cubicBezTo>
                      <a:pt x="652" y="145415"/>
                      <a:pt x="4188" y="39370"/>
                      <a:pt x="4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51" name="星 16 150"/>
            <p:cNvSpPr/>
            <p:nvPr/>
          </p:nvSpPr>
          <p:spPr bwMode="auto">
            <a:xfrm>
              <a:off x="4350842" y="1685057"/>
              <a:ext cx="922198" cy="922198"/>
            </a:xfrm>
            <a:prstGeom prst="star16">
              <a:avLst>
                <a:gd name="adj" fmla="val 34924"/>
              </a:avLst>
            </a:prstGeom>
            <a:solidFill>
              <a:srgbClr val="FFC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2" name="星 16 151"/>
            <p:cNvSpPr/>
            <p:nvPr/>
          </p:nvSpPr>
          <p:spPr bwMode="auto">
            <a:xfrm>
              <a:off x="4472762" y="1802083"/>
              <a:ext cx="678358" cy="678358"/>
            </a:xfrm>
            <a:prstGeom prst="star16">
              <a:avLst>
                <a:gd name="adj" fmla="val 34924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50" name="グループ化 249"/>
          <p:cNvGrpSpPr/>
          <p:nvPr/>
        </p:nvGrpSpPr>
        <p:grpSpPr>
          <a:xfrm>
            <a:off x="5994808" y="2749911"/>
            <a:ext cx="1662744" cy="1662740"/>
            <a:chOff x="2071560" y="2711365"/>
            <a:chExt cx="1662744" cy="1662740"/>
          </a:xfrm>
        </p:grpSpPr>
        <p:sp>
          <p:nvSpPr>
            <p:cNvPr id="251" name="禁止 250"/>
            <p:cNvSpPr/>
            <p:nvPr/>
          </p:nvSpPr>
          <p:spPr bwMode="auto">
            <a:xfrm>
              <a:off x="2071560" y="2711365"/>
              <a:ext cx="1662744" cy="1662740"/>
            </a:xfrm>
            <a:prstGeom prst="noSmoking">
              <a:avLst>
                <a:gd name="adj" fmla="val 8762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252" name="グループ化 251"/>
            <p:cNvGrpSpPr/>
            <p:nvPr/>
          </p:nvGrpSpPr>
          <p:grpSpPr>
            <a:xfrm rot="2376543">
              <a:off x="2482193" y="2760487"/>
              <a:ext cx="1040770" cy="1476132"/>
              <a:chOff x="4018864" y="1717572"/>
              <a:chExt cx="812731" cy="1152704"/>
            </a:xfrm>
          </p:grpSpPr>
          <p:grpSp>
            <p:nvGrpSpPr>
              <p:cNvPr id="257" name="グループ化 256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  <a:solidFill>
                <a:schemeClr val="tx1"/>
              </a:solidFill>
            </p:grpSpPr>
            <p:sp>
              <p:nvSpPr>
                <p:cNvPr id="271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72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273" name="グループ化 272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  <a:grpFill/>
              </p:grpSpPr>
              <p:sp>
                <p:nvSpPr>
                  <p:cNvPr id="281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82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274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75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76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77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278" name="グループ化 277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  <a:grpFill/>
              </p:grpSpPr>
              <p:sp>
                <p:nvSpPr>
                  <p:cNvPr id="279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80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  <p:grpSp>
            <p:nvGrpSpPr>
              <p:cNvPr id="258" name="グループ化 257"/>
              <p:cNvGrpSpPr/>
              <p:nvPr/>
            </p:nvGrpSpPr>
            <p:grpSpPr>
              <a:xfrm rot="19800000">
                <a:off x="4018864" y="1717572"/>
                <a:ext cx="812731" cy="1152704"/>
                <a:chOff x="6471153" y="3075942"/>
                <a:chExt cx="812731" cy="1152704"/>
              </a:xfrm>
            </p:grpSpPr>
            <p:sp>
              <p:nvSpPr>
                <p:cNvPr id="259" name="Oval 255"/>
                <p:cNvSpPr>
                  <a:spLocks noChangeArrowheads="1"/>
                </p:cNvSpPr>
                <p:nvPr/>
              </p:nvSpPr>
              <p:spPr bwMode="auto">
                <a:xfrm>
                  <a:off x="6657270" y="3075942"/>
                  <a:ext cx="288925" cy="288925"/>
                </a:xfrm>
                <a:prstGeom prst="ellipse">
                  <a:avLst/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60" name="AutoShape 256"/>
                <p:cNvSpPr>
                  <a:spLocks noChangeArrowheads="1"/>
                </p:cNvSpPr>
                <p:nvPr/>
              </p:nvSpPr>
              <p:spPr bwMode="auto">
                <a:xfrm rot="21160244">
                  <a:off x="6734059" y="3315763"/>
                  <a:ext cx="266700" cy="53975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261" name="グループ化 260"/>
                <p:cNvGrpSpPr/>
                <p:nvPr/>
              </p:nvGrpSpPr>
              <p:grpSpPr>
                <a:xfrm rot="20989763">
                  <a:off x="6508389" y="3743884"/>
                  <a:ext cx="384662" cy="399541"/>
                  <a:chOff x="6555250" y="3682375"/>
                  <a:chExt cx="384662" cy="399541"/>
                </a:xfrm>
              </p:grpSpPr>
              <p:sp>
                <p:nvSpPr>
                  <p:cNvPr id="269" name="AutoShape 261"/>
                  <p:cNvSpPr>
                    <a:spLocks noChangeArrowheads="1"/>
                  </p:cNvSpPr>
                  <p:nvPr/>
                </p:nvSpPr>
                <p:spPr bwMode="auto">
                  <a:xfrm rot="6300000">
                    <a:off x="6692262" y="3795087"/>
                    <a:ext cx="360362" cy="134938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70" name="AutoShape 262"/>
                  <p:cNvSpPr>
                    <a:spLocks noChangeArrowheads="1"/>
                  </p:cNvSpPr>
                  <p:nvPr/>
                </p:nvSpPr>
                <p:spPr bwMode="auto">
                  <a:xfrm rot="9543337">
                    <a:off x="6555250" y="3946979"/>
                    <a:ext cx="360363" cy="13493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  <p:sp>
              <p:nvSpPr>
                <p:cNvPr id="262" name="AutoShape 264"/>
                <p:cNvSpPr>
                  <a:spLocks noChangeArrowheads="1"/>
                </p:cNvSpPr>
                <p:nvPr/>
              </p:nvSpPr>
              <p:spPr bwMode="auto">
                <a:xfrm rot="2262354">
                  <a:off x="6853917" y="3787774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63" name="AutoShape 265"/>
                <p:cNvSpPr>
                  <a:spLocks noChangeArrowheads="1"/>
                </p:cNvSpPr>
                <p:nvPr/>
              </p:nvSpPr>
              <p:spPr bwMode="auto">
                <a:xfrm rot="4500000">
                  <a:off x="6977626" y="3980996"/>
                  <a:ext cx="360363" cy="1349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64" name="AutoShape 278"/>
                <p:cNvSpPr>
                  <a:spLocks noChangeArrowheads="1"/>
                </p:cNvSpPr>
                <p:nvPr/>
              </p:nvSpPr>
              <p:spPr bwMode="auto">
                <a:xfrm rot="1535525">
                  <a:off x="6788295" y="3453147"/>
                  <a:ext cx="315913" cy="9048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65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967971" y="3423607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grpSp>
              <p:nvGrpSpPr>
                <p:cNvPr id="266" name="グループ化 265"/>
                <p:cNvGrpSpPr/>
                <p:nvPr/>
              </p:nvGrpSpPr>
              <p:grpSpPr>
                <a:xfrm rot="2256681">
                  <a:off x="6471153" y="3378061"/>
                  <a:ext cx="328618" cy="375091"/>
                  <a:chOff x="6102574" y="3333375"/>
                  <a:chExt cx="315913" cy="375091"/>
                </a:xfrm>
              </p:grpSpPr>
              <p:sp>
                <p:nvSpPr>
                  <p:cNvPr id="267" name="AutoShape 278"/>
                  <p:cNvSpPr>
                    <a:spLocks noChangeArrowheads="1"/>
                  </p:cNvSpPr>
                  <p:nvPr/>
                </p:nvSpPr>
                <p:spPr bwMode="auto">
                  <a:xfrm rot="5372607">
                    <a:off x="6044253" y="3528232"/>
                    <a:ext cx="272738" cy="87730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  <p:sp>
                <p:nvSpPr>
                  <p:cNvPr id="268" name="AutoShape 279"/>
                  <p:cNvSpPr>
                    <a:spLocks noChangeArrowheads="1"/>
                  </p:cNvSpPr>
                  <p:nvPr/>
                </p:nvSpPr>
                <p:spPr bwMode="auto">
                  <a:xfrm rot="18900000">
                    <a:off x="6102574" y="3333375"/>
                    <a:ext cx="315913" cy="90487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8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>
                    <a:lvl1pPr eaLnBrk="0" hangingPunct="0">
                      <a:spcBef>
                        <a:spcPct val="20000"/>
                      </a:spcBef>
                      <a:buChar char="•"/>
                      <a:defRPr kumimoji="1" sz="3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1pPr>
                    <a:lvl2pPr marL="742950" indent="-285750" eaLnBrk="0" hangingPunct="0">
                      <a:spcBef>
                        <a:spcPct val="20000"/>
                      </a:spcBef>
                      <a:buChar char="–"/>
                      <a:defRPr kumimoji="1" sz="28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2pPr>
                    <a:lvl3pPr marL="1143000" indent="-228600" eaLnBrk="0" hangingPunct="0">
                      <a:spcBef>
                        <a:spcPct val="20000"/>
                      </a:spcBef>
                      <a:buChar char="•"/>
                      <a:defRPr kumimoji="1" sz="24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3pPr>
                    <a:lvl4pPr marL="1600200" indent="-228600" eaLnBrk="0" hangingPunct="0">
                      <a:spcBef>
                        <a:spcPct val="20000"/>
                      </a:spcBef>
                      <a:buChar char="–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4pPr>
                    <a:lvl5pPr marL="2057400" indent="-228600" eaLnBrk="0" hangingPunct="0">
                      <a:spcBef>
                        <a:spcPct val="20000"/>
                      </a:spcBef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5pPr>
                    <a:lvl6pPr marL="25146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6pPr>
                    <a:lvl7pPr marL="29718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7pPr>
                    <a:lvl8pPr marL="34290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8pPr>
                    <a:lvl9pPr marL="3886200" indent="-228600" eaLnBrk="0" fontAlgn="base" hangingPunct="0">
                      <a:spcBef>
                        <a:spcPct val="20000"/>
                      </a:spcBef>
                      <a:spcAft>
                        <a:spcPct val="0"/>
                      </a:spcAft>
                      <a:buChar char="»"/>
                      <a:defRPr kumimoji="1" sz="20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defRPr>
                    </a:lvl9pPr>
                  </a:lstStyle>
                  <a:p>
                    <a:pPr eaLnBrk="1" hangingPunct="1">
                      <a:spcBef>
                        <a:spcPct val="0"/>
                      </a:spcBef>
                      <a:buFontTx/>
                      <a:buNone/>
                    </a:pPr>
                    <a:endParaRPr lang="ja-JP" altLang="en-US" sz="1800"/>
                  </a:p>
                </p:txBody>
              </p:sp>
            </p:grpSp>
          </p:grpSp>
        </p:grpSp>
        <p:grpSp>
          <p:nvGrpSpPr>
            <p:cNvPr id="253" name="グループ化 252"/>
            <p:cNvGrpSpPr/>
            <p:nvPr/>
          </p:nvGrpSpPr>
          <p:grpSpPr>
            <a:xfrm>
              <a:off x="2162690" y="3581281"/>
              <a:ext cx="518131" cy="254788"/>
              <a:chOff x="2117685" y="3529693"/>
              <a:chExt cx="508551" cy="254788"/>
            </a:xfrm>
            <a:solidFill>
              <a:schemeClr val="tx1"/>
            </a:solidFill>
          </p:grpSpPr>
          <p:sp>
            <p:nvSpPr>
              <p:cNvPr id="254" name="正方形/長方形 253"/>
              <p:cNvSpPr/>
              <p:nvPr/>
            </p:nvSpPr>
            <p:spPr bwMode="auto">
              <a:xfrm>
                <a:off x="2117685" y="35296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5" name="正方形/長方形 254"/>
              <p:cNvSpPr/>
              <p:nvPr/>
            </p:nvSpPr>
            <p:spPr bwMode="auto">
              <a:xfrm>
                <a:off x="2176186" y="36312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6" name="正方形/長方形 255"/>
              <p:cNvSpPr/>
              <p:nvPr/>
            </p:nvSpPr>
            <p:spPr bwMode="auto">
              <a:xfrm>
                <a:off x="2117685" y="3732893"/>
                <a:ext cx="450050" cy="51588"/>
              </a:xfrm>
              <a:prstGeom prst="rect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83" name="グループ化 282"/>
          <p:cNvGrpSpPr/>
          <p:nvPr/>
        </p:nvGrpSpPr>
        <p:grpSpPr>
          <a:xfrm>
            <a:off x="414431" y="5139190"/>
            <a:ext cx="1766816" cy="1170607"/>
            <a:chOff x="3892550" y="3338513"/>
            <a:chExt cx="771525" cy="511175"/>
          </a:xfrm>
        </p:grpSpPr>
        <p:sp>
          <p:nvSpPr>
            <p:cNvPr id="284" name="Oval 2"/>
            <p:cNvSpPr>
              <a:spLocks noChangeArrowheads="1"/>
            </p:cNvSpPr>
            <p:nvPr/>
          </p:nvSpPr>
          <p:spPr bwMode="auto">
            <a:xfrm>
              <a:off x="4097338" y="3338513"/>
              <a:ext cx="134937" cy="134937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5" name="AutoShape 3"/>
            <p:cNvSpPr>
              <a:spLocks noChangeArrowheads="1"/>
            </p:cNvSpPr>
            <p:nvPr/>
          </p:nvSpPr>
          <p:spPr bwMode="auto">
            <a:xfrm rot="20700000">
              <a:off x="4143375" y="3473450"/>
              <a:ext cx="134938" cy="269875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6" name="AutoShape 4"/>
            <p:cNvSpPr>
              <a:spLocks noChangeArrowheads="1"/>
            </p:cNvSpPr>
            <p:nvPr/>
          </p:nvSpPr>
          <p:spPr bwMode="auto">
            <a:xfrm rot="20700000">
              <a:off x="4049713" y="3540125"/>
              <a:ext cx="165100" cy="42863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287" name="AutoShape 5"/>
            <p:cNvSpPr>
              <a:spLocks noChangeArrowheads="1"/>
            </p:cNvSpPr>
            <p:nvPr/>
          </p:nvSpPr>
          <p:spPr bwMode="auto">
            <a:xfrm rot="3600000">
              <a:off x="3985419" y="3518694"/>
              <a:ext cx="133350" cy="42862"/>
            </a:xfrm>
            <a:prstGeom prst="roundRect">
              <a:avLst>
                <a:gd name="adj" fmla="val 50000"/>
              </a:avLst>
            </a:prstGeom>
            <a:solidFill>
              <a:schemeClr val="tx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grpSp>
          <p:nvGrpSpPr>
            <p:cNvPr id="288" name="Group 9"/>
            <p:cNvGrpSpPr>
              <a:grpSpLocks/>
            </p:cNvGrpSpPr>
            <p:nvPr/>
          </p:nvGrpSpPr>
          <p:grpSpPr bwMode="auto">
            <a:xfrm>
              <a:off x="4189413" y="3479800"/>
              <a:ext cx="184150" cy="133350"/>
              <a:chOff x="2639" y="2192"/>
              <a:chExt cx="116" cy="84"/>
            </a:xfrm>
          </p:grpSpPr>
          <p:sp>
            <p:nvSpPr>
              <p:cNvPr id="304" name="AutoShape 6"/>
              <p:cNvSpPr>
                <a:spLocks noChangeArrowheads="1"/>
              </p:cNvSpPr>
              <p:nvPr/>
            </p:nvSpPr>
            <p:spPr bwMode="auto">
              <a:xfrm rot="10160847">
                <a:off x="2639" y="2201"/>
                <a:ext cx="104" cy="27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5" name="AutoShape 7"/>
              <p:cNvSpPr>
                <a:spLocks noChangeArrowheads="1"/>
              </p:cNvSpPr>
              <p:nvPr/>
            </p:nvSpPr>
            <p:spPr bwMode="auto">
              <a:xfrm rot="14660847">
                <a:off x="2700" y="2220"/>
                <a:ext cx="84" cy="27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89" name="Group 10"/>
            <p:cNvGrpSpPr>
              <a:grpSpLocks/>
            </p:cNvGrpSpPr>
            <p:nvPr/>
          </p:nvGrpSpPr>
          <p:grpSpPr bwMode="auto">
            <a:xfrm rot="18671156">
              <a:off x="4035425" y="3690938"/>
              <a:ext cx="184150" cy="133350"/>
              <a:chOff x="2639" y="2192"/>
              <a:chExt cx="116" cy="84"/>
            </a:xfrm>
          </p:grpSpPr>
          <p:sp>
            <p:nvSpPr>
              <p:cNvPr id="302" name="AutoShape 11"/>
              <p:cNvSpPr>
                <a:spLocks noChangeArrowheads="1"/>
              </p:cNvSpPr>
              <p:nvPr/>
            </p:nvSpPr>
            <p:spPr bwMode="auto">
              <a:xfrm rot="10160847">
                <a:off x="2639" y="2201"/>
                <a:ext cx="104" cy="27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3" name="AutoShape 12"/>
              <p:cNvSpPr>
                <a:spLocks noChangeArrowheads="1"/>
              </p:cNvSpPr>
              <p:nvPr/>
            </p:nvSpPr>
            <p:spPr bwMode="auto">
              <a:xfrm rot="14660847">
                <a:off x="2700" y="2220"/>
                <a:ext cx="84" cy="27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90" name="Group 13"/>
            <p:cNvGrpSpPr>
              <a:grpSpLocks/>
            </p:cNvGrpSpPr>
            <p:nvPr/>
          </p:nvGrpSpPr>
          <p:grpSpPr bwMode="auto">
            <a:xfrm rot="10800000">
              <a:off x="4270375" y="3681413"/>
              <a:ext cx="184150" cy="133350"/>
              <a:chOff x="2639" y="2192"/>
              <a:chExt cx="116" cy="84"/>
            </a:xfrm>
          </p:grpSpPr>
          <p:sp>
            <p:nvSpPr>
              <p:cNvPr id="300" name="AutoShape 14"/>
              <p:cNvSpPr>
                <a:spLocks noChangeArrowheads="1"/>
              </p:cNvSpPr>
              <p:nvPr/>
            </p:nvSpPr>
            <p:spPr bwMode="auto">
              <a:xfrm rot="10160847">
                <a:off x="2639" y="2201"/>
                <a:ext cx="104" cy="27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1" name="AutoShape 15"/>
              <p:cNvSpPr>
                <a:spLocks noChangeArrowheads="1"/>
              </p:cNvSpPr>
              <p:nvPr/>
            </p:nvSpPr>
            <p:spPr bwMode="auto">
              <a:xfrm rot="14660847">
                <a:off x="2700" y="2220"/>
                <a:ext cx="84" cy="27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91" name="Group 19"/>
            <p:cNvGrpSpPr>
              <a:grpSpLocks/>
            </p:cNvGrpSpPr>
            <p:nvPr/>
          </p:nvGrpSpPr>
          <p:grpSpPr bwMode="auto">
            <a:xfrm>
              <a:off x="3892550" y="3608388"/>
              <a:ext cx="160338" cy="134937"/>
              <a:chOff x="2468" y="2500"/>
              <a:chExt cx="113" cy="85"/>
            </a:xfrm>
          </p:grpSpPr>
          <p:sp>
            <p:nvSpPr>
              <p:cNvPr id="298" name="AutoShape 16"/>
              <p:cNvSpPr>
                <a:spLocks noChangeArrowheads="1"/>
              </p:cNvSpPr>
              <p:nvPr/>
            </p:nvSpPr>
            <p:spPr bwMode="auto">
              <a:xfrm>
                <a:off x="2468" y="2500"/>
                <a:ext cx="113" cy="85"/>
              </a:xfrm>
              <a:prstGeom prst="upArrow">
                <a:avLst>
                  <a:gd name="adj1" fmla="val 76991"/>
                  <a:gd name="adj2" fmla="val 56472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99" name="Rectangle 18"/>
              <p:cNvSpPr>
                <a:spLocks noChangeArrowheads="1"/>
              </p:cNvSpPr>
              <p:nvPr/>
            </p:nvSpPr>
            <p:spPr bwMode="auto">
              <a:xfrm>
                <a:off x="2510" y="2545"/>
                <a:ext cx="29" cy="28"/>
              </a:xfrm>
              <a:prstGeom prst="rect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92" name="Group 23"/>
            <p:cNvGrpSpPr>
              <a:grpSpLocks/>
            </p:cNvGrpSpPr>
            <p:nvPr/>
          </p:nvGrpSpPr>
          <p:grpSpPr bwMode="auto">
            <a:xfrm>
              <a:off x="4503738" y="3608388"/>
              <a:ext cx="160337" cy="134937"/>
              <a:chOff x="2468" y="2500"/>
              <a:chExt cx="113" cy="85"/>
            </a:xfrm>
          </p:grpSpPr>
          <p:sp>
            <p:nvSpPr>
              <p:cNvPr id="296" name="AutoShape 24"/>
              <p:cNvSpPr>
                <a:spLocks noChangeArrowheads="1"/>
              </p:cNvSpPr>
              <p:nvPr/>
            </p:nvSpPr>
            <p:spPr bwMode="auto">
              <a:xfrm>
                <a:off x="2468" y="2500"/>
                <a:ext cx="113" cy="85"/>
              </a:xfrm>
              <a:prstGeom prst="upArrow">
                <a:avLst>
                  <a:gd name="adj1" fmla="val 76991"/>
                  <a:gd name="adj2" fmla="val 56472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97" name="Rectangle 25"/>
              <p:cNvSpPr>
                <a:spLocks noChangeArrowheads="1"/>
              </p:cNvSpPr>
              <p:nvPr/>
            </p:nvSpPr>
            <p:spPr bwMode="auto">
              <a:xfrm>
                <a:off x="2510" y="2545"/>
                <a:ext cx="29" cy="28"/>
              </a:xfrm>
              <a:prstGeom prst="rect">
                <a:avLst/>
              </a:prstGeom>
              <a:solidFill>
                <a:srgbClr val="FFCC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293" name="Group 30"/>
            <p:cNvGrpSpPr>
              <a:grpSpLocks/>
            </p:cNvGrpSpPr>
            <p:nvPr/>
          </p:nvGrpSpPr>
          <p:grpSpPr bwMode="auto">
            <a:xfrm rot="20700000">
              <a:off x="4316413" y="3594100"/>
              <a:ext cx="141287" cy="133350"/>
              <a:chOff x="2723" y="2449"/>
              <a:chExt cx="114" cy="108"/>
            </a:xfrm>
          </p:grpSpPr>
          <p:sp>
            <p:nvSpPr>
              <p:cNvPr id="294" name="Rectangle 28"/>
              <p:cNvSpPr>
                <a:spLocks noChangeArrowheads="1"/>
              </p:cNvSpPr>
              <p:nvPr/>
            </p:nvSpPr>
            <p:spPr bwMode="auto">
              <a:xfrm>
                <a:off x="2723" y="2472"/>
                <a:ext cx="114" cy="85"/>
              </a:xfrm>
              <a:prstGeom prst="rect">
                <a:avLst/>
              </a:pr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95" name="AutoShape 29"/>
              <p:cNvSpPr>
                <a:spLocks noChangeArrowheads="1"/>
              </p:cNvSpPr>
              <p:nvPr/>
            </p:nvSpPr>
            <p:spPr bwMode="auto">
              <a:xfrm>
                <a:off x="2750" y="2449"/>
                <a:ext cx="60" cy="60"/>
              </a:xfrm>
              <a:custGeom>
                <a:avLst/>
                <a:gdLst>
                  <a:gd name="G0" fmla="+- 7779 0 0"/>
                  <a:gd name="G1" fmla="+- 10338571 0 0"/>
                  <a:gd name="G2" fmla="+- 0 0 10338571"/>
                  <a:gd name="T0" fmla="*/ 0 256 1"/>
                  <a:gd name="T1" fmla="*/ 180 256 1"/>
                  <a:gd name="G3" fmla="+- 10338571 T0 T1"/>
                  <a:gd name="T2" fmla="*/ 0 256 1"/>
                  <a:gd name="T3" fmla="*/ 90 256 1"/>
                  <a:gd name="G4" fmla="+- 10338571 T2 T3"/>
                  <a:gd name="G5" fmla="*/ G4 2 1"/>
                  <a:gd name="T4" fmla="*/ 90 256 1"/>
                  <a:gd name="T5" fmla="*/ 0 256 1"/>
                  <a:gd name="G6" fmla="+- 10338571 T4 T5"/>
                  <a:gd name="G7" fmla="*/ G6 2 1"/>
                  <a:gd name="G8" fmla="abs 10338571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7779"/>
                  <a:gd name="G18" fmla="*/ 7779 1 2"/>
                  <a:gd name="G19" fmla="+- G18 5400 0"/>
                  <a:gd name="G20" fmla="cos G19 10338571"/>
                  <a:gd name="G21" fmla="sin G19 10338571"/>
                  <a:gd name="G22" fmla="+- G20 10800 0"/>
                  <a:gd name="G23" fmla="+- G21 10800 0"/>
                  <a:gd name="G24" fmla="+- 10800 0 G20"/>
                  <a:gd name="G25" fmla="+- 7779 10800 0"/>
                  <a:gd name="G26" fmla="?: G9 G17 G25"/>
                  <a:gd name="G27" fmla="?: G9 0 21600"/>
                  <a:gd name="G28" fmla="cos 10800 10338571"/>
                  <a:gd name="G29" fmla="sin 10800 10338571"/>
                  <a:gd name="G30" fmla="sin 7779 10338571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10338571 G34 0"/>
                  <a:gd name="G36" fmla="?: G6 G35 G31"/>
                  <a:gd name="G37" fmla="+- 21600 0 G36"/>
                  <a:gd name="G38" fmla="?: G4 0 G33"/>
                  <a:gd name="G39" fmla="?: 10338571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2201 w 21600"/>
                  <a:gd name="T15" fmla="*/ 14317 h 21600"/>
                  <a:gd name="T16" fmla="*/ 10800 w 21600"/>
                  <a:gd name="T17" fmla="*/ 3021 h 21600"/>
                  <a:gd name="T18" fmla="*/ 19399 w 21600"/>
                  <a:gd name="T19" fmla="*/ 14317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3600" y="13744"/>
                    </a:moveTo>
                    <a:cubicBezTo>
                      <a:pt x="3217" y="12810"/>
                      <a:pt x="3021" y="11809"/>
                      <a:pt x="3021" y="10800"/>
                    </a:cubicBezTo>
                    <a:cubicBezTo>
                      <a:pt x="3021" y="6503"/>
                      <a:pt x="6503" y="3021"/>
                      <a:pt x="10800" y="3021"/>
                    </a:cubicBezTo>
                    <a:cubicBezTo>
                      <a:pt x="15096" y="3021"/>
                      <a:pt x="18579" y="6503"/>
                      <a:pt x="18579" y="10800"/>
                    </a:cubicBezTo>
                    <a:cubicBezTo>
                      <a:pt x="18579" y="11809"/>
                      <a:pt x="18382" y="12810"/>
                      <a:pt x="17999" y="13744"/>
                    </a:cubicBezTo>
                    <a:lnTo>
                      <a:pt x="20796" y="14888"/>
                    </a:lnTo>
                    <a:cubicBezTo>
                      <a:pt x="21326" y="13590"/>
                      <a:pt x="21600" y="12202"/>
                      <a:pt x="21600" y="10800"/>
                    </a:cubicBezTo>
                    <a:cubicBezTo>
                      <a:pt x="21600" y="4835"/>
                      <a:pt x="16764" y="0"/>
                      <a:pt x="10800" y="0"/>
                    </a:cubicBezTo>
                    <a:cubicBezTo>
                      <a:pt x="4835" y="0"/>
                      <a:pt x="0" y="4835"/>
                      <a:pt x="0" y="10800"/>
                    </a:cubicBezTo>
                    <a:cubicBezTo>
                      <a:pt x="-1" y="12202"/>
                      <a:pt x="273" y="13590"/>
                      <a:pt x="803" y="14888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18" name="グループ化 17"/>
          <p:cNvGrpSpPr/>
          <p:nvPr/>
        </p:nvGrpSpPr>
        <p:grpSpPr>
          <a:xfrm>
            <a:off x="2433698" y="4919642"/>
            <a:ext cx="1286940" cy="1390155"/>
            <a:chOff x="2433698" y="4919642"/>
            <a:chExt cx="1286940" cy="1390155"/>
          </a:xfrm>
        </p:grpSpPr>
        <p:grpSp>
          <p:nvGrpSpPr>
            <p:cNvPr id="306" name="グループ化 305"/>
            <p:cNvGrpSpPr/>
            <p:nvPr/>
          </p:nvGrpSpPr>
          <p:grpSpPr>
            <a:xfrm>
              <a:off x="2433698" y="5139190"/>
              <a:ext cx="1286940" cy="1170607"/>
              <a:chOff x="3892550" y="3338513"/>
              <a:chExt cx="561975" cy="511175"/>
            </a:xfrm>
          </p:grpSpPr>
          <p:sp>
            <p:nvSpPr>
              <p:cNvPr id="307" name="Oval 2"/>
              <p:cNvSpPr>
                <a:spLocks noChangeArrowheads="1"/>
              </p:cNvSpPr>
              <p:nvPr/>
            </p:nvSpPr>
            <p:spPr bwMode="auto">
              <a:xfrm>
                <a:off x="4097338" y="3338513"/>
                <a:ext cx="134937" cy="134937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8" name="AutoShape 3"/>
              <p:cNvSpPr>
                <a:spLocks noChangeArrowheads="1"/>
              </p:cNvSpPr>
              <p:nvPr/>
            </p:nvSpPr>
            <p:spPr bwMode="auto">
              <a:xfrm rot="20700000">
                <a:off x="4143375" y="3473450"/>
                <a:ext cx="134938" cy="269875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09" name="AutoShape 4"/>
              <p:cNvSpPr>
                <a:spLocks noChangeArrowheads="1"/>
              </p:cNvSpPr>
              <p:nvPr/>
            </p:nvSpPr>
            <p:spPr bwMode="auto">
              <a:xfrm rot="20700000">
                <a:off x="4049713" y="3540125"/>
                <a:ext cx="165100" cy="42863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0" name="AutoShape 5"/>
              <p:cNvSpPr>
                <a:spLocks noChangeArrowheads="1"/>
              </p:cNvSpPr>
              <p:nvPr/>
            </p:nvSpPr>
            <p:spPr bwMode="auto">
              <a:xfrm rot="3600000">
                <a:off x="3985419" y="3518694"/>
                <a:ext cx="133350" cy="42862"/>
              </a:xfrm>
              <a:prstGeom prst="roundRect">
                <a:avLst>
                  <a:gd name="adj" fmla="val 50000"/>
                </a:avLst>
              </a:prstGeom>
              <a:solidFill>
                <a:schemeClr val="tx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311" name="Group 9"/>
              <p:cNvGrpSpPr>
                <a:grpSpLocks/>
              </p:cNvGrpSpPr>
              <p:nvPr/>
            </p:nvGrpSpPr>
            <p:grpSpPr bwMode="auto">
              <a:xfrm>
                <a:off x="4189413" y="3479800"/>
                <a:ext cx="184150" cy="133350"/>
                <a:chOff x="2639" y="2192"/>
                <a:chExt cx="116" cy="84"/>
              </a:xfrm>
            </p:grpSpPr>
            <p:sp>
              <p:nvSpPr>
                <p:cNvPr id="327" name="AutoShape 6"/>
                <p:cNvSpPr>
                  <a:spLocks noChangeArrowheads="1"/>
                </p:cNvSpPr>
                <p:nvPr/>
              </p:nvSpPr>
              <p:spPr bwMode="auto">
                <a:xfrm rot="10160847">
                  <a:off x="2639" y="2201"/>
                  <a:ext cx="104" cy="2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28" name="AutoShape 7"/>
                <p:cNvSpPr>
                  <a:spLocks noChangeArrowheads="1"/>
                </p:cNvSpPr>
                <p:nvPr/>
              </p:nvSpPr>
              <p:spPr bwMode="auto">
                <a:xfrm rot="14660847">
                  <a:off x="2700" y="2220"/>
                  <a:ext cx="84" cy="2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12" name="Group 10"/>
              <p:cNvGrpSpPr>
                <a:grpSpLocks/>
              </p:cNvGrpSpPr>
              <p:nvPr/>
            </p:nvGrpSpPr>
            <p:grpSpPr bwMode="auto">
              <a:xfrm rot="18671156">
                <a:off x="4035425" y="3690938"/>
                <a:ext cx="184150" cy="133350"/>
                <a:chOff x="2639" y="2192"/>
                <a:chExt cx="116" cy="84"/>
              </a:xfrm>
            </p:grpSpPr>
            <p:sp>
              <p:nvSpPr>
                <p:cNvPr id="325" name="AutoShape 11"/>
                <p:cNvSpPr>
                  <a:spLocks noChangeArrowheads="1"/>
                </p:cNvSpPr>
                <p:nvPr/>
              </p:nvSpPr>
              <p:spPr bwMode="auto">
                <a:xfrm rot="10160847">
                  <a:off x="2639" y="2201"/>
                  <a:ext cx="104" cy="2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26" name="AutoShape 12"/>
                <p:cNvSpPr>
                  <a:spLocks noChangeArrowheads="1"/>
                </p:cNvSpPr>
                <p:nvPr/>
              </p:nvSpPr>
              <p:spPr bwMode="auto">
                <a:xfrm rot="14660847">
                  <a:off x="2700" y="2220"/>
                  <a:ext cx="84" cy="2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13" name="Group 13"/>
              <p:cNvGrpSpPr>
                <a:grpSpLocks/>
              </p:cNvGrpSpPr>
              <p:nvPr/>
            </p:nvGrpSpPr>
            <p:grpSpPr bwMode="auto">
              <a:xfrm rot="10800000">
                <a:off x="4270375" y="3681413"/>
                <a:ext cx="184150" cy="133350"/>
                <a:chOff x="2639" y="2192"/>
                <a:chExt cx="116" cy="84"/>
              </a:xfrm>
            </p:grpSpPr>
            <p:sp>
              <p:nvSpPr>
                <p:cNvPr id="323" name="AutoShape 14"/>
                <p:cNvSpPr>
                  <a:spLocks noChangeArrowheads="1"/>
                </p:cNvSpPr>
                <p:nvPr/>
              </p:nvSpPr>
              <p:spPr bwMode="auto">
                <a:xfrm rot="10160847">
                  <a:off x="2639" y="2201"/>
                  <a:ext cx="104" cy="2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24" name="AutoShape 15"/>
                <p:cNvSpPr>
                  <a:spLocks noChangeArrowheads="1"/>
                </p:cNvSpPr>
                <p:nvPr/>
              </p:nvSpPr>
              <p:spPr bwMode="auto">
                <a:xfrm rot="14660847">
                  <a:off x="2700" y="2220"/>
                  <a:ext cx="84" cy="2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14" name="Group 19"/>
              <p:cNvGrpSpPr>
                <a:grpSpLocks/>
              </p:cNvGrpSpPr>
              <p:nvPr/>
            </p:nvGrpSpPr>
            <p:grpSpPr bwMode="auto">
              <a:xfrm>
                <a:off x="3892550" y="3608388"/>
                <a:ext cx="160338" cy="134937"/>
                <a:chOff x="2468" y="2500"/>
                <a:chExt cx="113" cy="85"/>
              </a:xfrm>
            </p:grpSpPr>
            <p:sp>
              <p:nvSpPr>
                <p:cNvPr id="321" name="AutoShape 16"/>
                <p:cNvSpPr>
                  <a:spLocks noChangeArrowheads="1"/>
                </p:cNvSpPr>
                <p:nvPr/>
              </p:nvSpPr>
              <p:spPr bwMode="auto">
                <a:xfrm>
                  <a:off x="2468" y="2500"/>
                  <a:ext cx="113" cy="85"/>
                </a:xfrm>
                <a:prstGeom prst="upArrow">
                  <a:avLst>
                    <a:gd name="adj1" fmla="val 76991"/>
                    <a:gd name="adj2" fmla="val 56472"/>
                  </a:avLst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22" name="Rectangle 18"/>
                <p:cNvSpPr>
                  <a:spLocks noChangeArrowheads="1"/>
                </p:cNvSpPr>
                <p:nvPr/>
              </p:nvSpPr>
              <p:spPr bwMode="auto">
                <a:xfrm>
                  <a:off x="2510" y="2545"/>
                  <a:ext cx="29" cy="28"/>
                </a:xfrm>
                <a:prstGeom prst="rect">
                  <a:avLst/>
                </a:prstGeom>
                <a:solidFill>
                  <a:srgbClr val="FFCC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17" name="円/楕円 16"/>
            <p:cNvSpPr/>
            <p:nvPr/>
          </p:nvSpPr>
          <p:spPr bwMode="auto">
            <a:xfrm rot="5077431">
              <a:off x="3319655" y="5064745"/>
              <a:ext cx="97537" cy="159520"/>
            </a:xfrm>
            <a:custGeom>
              <a:avLst/>
              <a:gdLst>
                <a:gd name="connsiteX0" fmla="*/ 0 w 383284"/>
                <a:gd name="connsiteY0" fmla="*/ 191642 h 383284"/>
                <a:gd name="connsiteX1" fmla="*/ 191642 w 383284"/>
                <a:gd name="connsiteY1" fmla="*/ 0 h 383284"/>
                <a:gd name="connsiteX2" fmla="*/ 383284 w 383284"/>
                <a:gd name="connsiteY2" fmla="*/ 191642 h 383284"/>
                <a:gd name="connsiteX3" fmla="*/ 191642 w 383284"/>
                <a:gd name="connsiteY3" fmla="*/ 383284 h 383284"/>
                <a:gd name="connsiteX4" fmla="*/ 0 w 383284"/>
                <a:gd name="connsiteY4" fmla="*/ 191642 h 383284"/>
                <a:gd name="connsiteX0" fmla="*/ 0 w 383284"/>
                <a:gd name="connsiteY0" fmla="*/ 191642 h 383284"/>
                <a:gd name="connsiteX1" fmla="*/ 191642 w 383284"/>
                <a:gd name="connsiteY1" fmla="*/ 0 h 383284"/>
                <a:gd name="connsiteX2" fmla="*/ 383284 w 383284"/>
                <a:gd name="connsiteY2" fmla="*/ 191642 h 383284"/>
                <a:gd name="connsiteX3" fmla="*/ 191642 w 383284"/>
                <a:gd name="connsiteY3" fmla="*/ 383284 h 383284"/>
                <a:gd name="connsiteX4" fmla="*/ 0 w 383284"/>
                <a:gd name="connsiteY4" fmla="*/ 191642 h 383284"/>
                <a:gd name="connsiteX0" fmla="*/ 0 w 383284"/>
                <a:gd name="connsiteY0" fmla="*/ 191642 h 383284"/>
                <a:gd name="connsiteX1" fmla="*/ 191642 w 383284"/>
                <a:gd name="connsiteY1" fmla="*/ 0 h 383284"/>
                <a:gd name="connsiteX2" fmla="*/ 383284 w 383284"/>
                <a:gd name="connsiteY2" fmla="*/ 191642 h 383284"/>
                <a:gd name="connsiteX3" fmla="*/ 191642 w 383284"/>
                <a:gd name="connsiteY3" fmla="*/ 383284 h 383284"/>
                <a:gd name="connsiteX4" fmla="*/ 0 w 383284"/>
                <a:gd name="connsiteY4" fmla="*/ 191642 h 383284"/>
                <a:gd name="connsiteX0" fmla="*/ 0 w 383284"/>
                <a:gd name="connsiteY0" fmla="*/ 191642 h 543304"/>
                <a:gd name="connsiteX1" fmla="*/ 191642 w 383284"/>
                <a:gd name="connsiteY1" fmla="*/ 0 h 543304"/>
                <a:gd name="connsiteX2" fmla="*/ 383284 w 383284"/>
                <a:gd name="connsiteY2" fmla="*/ 191642 h 543304"/>
                <a:gd name="connsiteX3" fmla="*/ 195452 w 383284"/>
                <a:gd name="connsiteY3" fmla="*/ 543304 h 543304"/>
                <a:gd name="connsiteX4" fmla="*/ 0 w 383284"/>
                <a:gd name="connsiteY4" fmla="*/ 191642 h 543304"/>
                <a:gd name="connsiteX0" fmla="*/ 0 w 383284"/>
                <a:gd name="connsiteY0" fmla="*/ 191642 h 543347"/>
                <a:gd name="connsiteX1" fmla="*/ 191642 w 383284"/>
                <a:gd name="connsiteY1" fmla="*/ 0 h 543347"/>
                <a:gd name="connsiteX2" fmla="*/ 383284 w 383284"/>
                <a:gd name="connsiteY2" fmla="*/ 191642 h 543347"/>
                <a:gd name="connsiteX3" fmla="*/ 195452 w 383284"/>
                <a:gd name="connsiteY3" fmla="*/ 543304 h 543347"/>
                <a:gd name="connsiteX4" fmla="*/ 0 w 383284"/>
                <a:gd name="connsiteY4" fmla="*/ 191642 h 543347"/>
                <a:gd name="connsiteX0" fmla="*/ 0 w 383284"/>
                <a:gd name="connsiteY0" fmla="*/ 191642 h 543304"/>
                <a:gd name="connsiteX1" fmla="*/ 191642 w 383284"/>
                <a:gd name="connsiteY1" fmla="*/ 0 h 543304"/>
                <a:gd name="connsiteX2" fmla="*/ 383284 w 383284"/>
                <a:gd name="connsiteY2" fmla="*/ 191642 h 543304"/>
                <a:gd name="connsiteX3" fmla="*/ 195452 w 383284"/>
                <a:gd name="connsiteY3" fmla="*/ 543304 h 543304"/>
                <a:gd name="connsiteX4" fmla="*/ 0 w 383284"/>
                <a:gd name="connsiteY4" fmla="*/ 191642 h 543304"/>
                <a:gd name="connsiteX0" fmla="*/ 0 w 383284"/>
                <a:gd name="connsiteY0" fmla="*/ 191642 h 626851"/>
                <a:gd name="connsiteX1" fmla="*/ 191642 w 383284"/>
                <a:gd name="connsiteY1" fmla="*/ 0 h 626851"/>
                <a:gd name="connsiteX2" fmla="*/ 383284 w 383284"/>
                <a:gd name="connsiteY2" fmla="*/ 191642 h 626851"/>
                <a:gd name="connsiteX3" fmla="*/ 190437 w 383284"/>
                <a:gd name="connsiteY3" fmla="*/ 626850 h 626851"/>
                <a:gd name="connsiteX4" fmla="*/ 0 w 383284"/>
                <a:gd name="connsiteY4" fmla="*/ 191642 h 6268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3284" h="626851">
                  <a:moveTo>
                    <a:pt x="0" y="191642"/>
                  </a:moveTo>
                  <a:cubicBezTo>
                    <a:pt x="0" y="85801"/>
                    <a:pt x="85801" y="0"/>
                    <a:pt x="191642" y="0"/>
                  </a:cubicBezTo>
                  <a:cubicBezTo>
                    <a:pt x="297483" y="0"/>
                    <a:pt x="383284" y="85801"/>
                    <a:pt x="383284" y="191642"/>
                  </a:cubicBezTo>
                  <a:cubicBezTo>
                    <a:pt x="383284" y="297483"/>
                    <a:pt x="231508" y="626850"/>
                    <a:pt x="190437" y="626850"/>
                  </a:cubicBezTo>
                  <a:cubicBezTo>
                    <a:pt x="149366" y="626850"/>
                    <a:pt x="0" y="297483"/>
                    <a:pt x="0" y="191642"/>
                  </a:cubicBezTo>
                  <a:close/>
                </a:path>
              </a:pathLst>
            </a:custGeom>
            <a:solidFill>
              <a:srgbClr val="00B0F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6" name="円/楕円 16"/>
            <p:cNvSpPr/>
            <p:nvPr/>
          </p:nvSpPr>
          <p:spPr bwMode="auto">
            <a:xfrm rot="2123312">
              <a:off x="3271710" y="4933149"/>
              <a:ext cx="97537" cy="159520"/>
            </a:xfrm>
            <a:custGeom>
              <a:avLst/>
              <a:gdLst>
                <a:gd name="connsiteX0" fmla="*/ 0 w 383284"/>
                <a:gd name="connsiteY0" fmla="*/ 191642 h 383284"/>
                <a:gd name="connsiteX1" fmla="*/ 191642 w 383284"/>
                <a:gd name="connsiteY1" fmla="*/ 0 h 383284"/>
                <a:gd name="connsiteX2" fmla="*/ 383284 w 383284"/>
                <a:gd name="connsiteY2" fmla="*/ 191642 h 383284"/>
                <a:gd name="connsiteX3" fmla="*/ 191642 w 383284"/>
                <a:gd name="connsiteY3" fmla="*/ 383284 h 383284"/>
                <a:gd name="connsiteX4" fmla="*/ 0 w 383284"/>
                <a:gd name="connsiteY4" fmla="*/ 191642 h 383284"/>
                <a:gd name="connsiteX0" fmla="*/ 0 w 383284"/>
                <a:gd name="connsiteY0" fmla="*/ 191642 h 383284"/>
                <a:gd name="connsiteX1" fmla="*/ 191642 w 383284"/>
                <a:gd name="connsiteY1" fmla="*/ 0 h 383284"/>
                <a:gd name="connsiteX2" fmla="*/ 383284 w 383284"/>
                <a:gd name="connsiteY2" fmla="*/ 191642 h 383284"/>
                <a:gd name="connsiteX3" fmla="*/ 191642 w 383284"/>
                <a:gd name="connsiteY3" fmla="*/ 383284 h 383284"/>
                <a:gd name="connsiteX4" fmla="*/ 0 w 383284"/>
                <a:gd name="connsiteY4" fmla="*/ 191642 h 383284"/>
                <a:gd name="connsiteX0" fmla="*/ 0 w 383284"/>
                <a:gd name="connsiteY0" fmla="*/ 191642 h 383284"/>
                <a:gd name="connsiteX1" fmla="*/ 191642 w 383284"/>
                <a:gd name="connsiteY1" fmla="*/ 0 h 383284"/>
                <a:gd name="connsiteX2" fmla="*/ 383284 w 383284"/>
                <a:gd name="connsiteY2" fmla="*/ 191642 h 383284"/>
                <a:gd name="connsiteX3" fmla="*/ 191642 w 383284"/>
                <a:gd name="connsiteY3" fmla="*/ 383284 h 383284"/>
                <a:gd name="connsiteX4" fmla="*/ 0 w 383284"/>
                <a:gd name="connsiteY4" fmla="*/ 191642 h 383284"/>
                <a:gd name="connsiteX0" fmla="*/ 0 w 383284"/>
                <a:gd name="connsiteY0" fmla="*/ 191642 h 543304"/>
                <a:gd name="connsiteX1" fmla="*/ 191642 w 383284"/>
                <a:gd name="connsiteY1" fmla="*/ 0 h 543304"/>
                <a:gd name="connsiteX2" fmla="*/ 383284 w 383284"/>
                <a:gd name="connsiteY2" fmla="*/ 191642 h 543304"/>
                <a:gd name="connsiteX3" fmla="*/ 195452 w 383284"/>
                <a:gd name="connsiteY3" fmla="*/ 543304 h 543304"/>
                <a:gd name="connsiteX4" fmla="*/ 0 w 383284"/>
                <a:gd name="connsiteY4" fmla="*/ 191642 h 543304"/>
                <a:gd name="connsiteX0" fmla="*/ 0 w 383284"/>
                <a:gd name="connsiteY0" fmla="*/ 191642 h 543347"/>
                <a:gd name="connsiteX1" fmla="*/ 191642 w 383284"/>
                <a:gd name="connsiteY1" fmla="*/ 0 h 543347"/>
                <a:gd name="connsiteX2" fmla="*/ 383284 w 383284"/>
                <a:gd name="connsiteY2" fmla="*/ 191642 h 543347"/>
                <a:gd name="connsiteX3" fmla="*/ 195452 w 383284"/>
                <a:gd name="connsiteY3" fmla="*/ 543304 h 543347"/>
                <a:gd name="connsiteX4" fmla="*/ 0 w 383284"/>
                <a:gd name="connsiteY4" fmla="*/ 191642 h 543347"/>
                <a:gd name="connsiteX0" fmla="*/ 0 w 383284"/>
                <a:gd name="connsiteY0" fmla="*/ 191642 h 543304"/>
                <a:gd name="connsiteX1" fmla="*/ 191642 w 383284"/>
                <a:gd name="connsiteY1" fmla="*/ 0 h 543304"/>
                <a:gd name="connsiteX2" fmla="*/ 383284 w 383284"/>
                <a:gd name="connsiteY2" fmla="*/ 191642 h 543304"/>
                <a:gd name="connsiteX3" fmla="*/ 195452 w 383284"/>
                <a:gd name="connsiteY3" fmla="*/ 543304 h 543304"/>
                <a:gd name="connsiteX4" fmla="*/ 0 w 383284"/>
                <a:gd name="connsiteY4" fmla="*/ 191642 h 543304"/>
                <a:gd name="connsiteX0" fmla="*/ 0 w 383284"/>
                <a:gd name="connsiteY0" fmla="*/ 191642 h 626851"/>
                <a:gd name="connsiteX1" fmla="*/ 191642 w 383284"/>
                <a:gd name="connsiteY1" fmla="*/ 0 h 626851"/>
                <a:gd name="connsiteX2" fmla="*/ 383284 w 383284"/>
                <a:gd name="connsiteY2" fmla="*/ 191642 h 626851"/>
                <a:gd name="connsiteX3" fmla="*/ 190437 w 383284"/>
                <a:gd name="connsiteY3" fmla="*/ 626850 h 626851"/>
                <a:gd name="connsiteX4" fmla="*/ 0 w 383284"/>
                <a:gd name="connsiteY4" fmla="*/ 191642 h 6268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3284" h="626851">
                  <a:moveTo>
                    <a:pt x="0" y="191642"/>
                  </a:moveTo>
                  <a:cubicBezTo>
                    <a:pt x="0" y="85801"/>
                    <a:pt x="85801" y="0"/>
                    <a:pt x="191642" y="0"/>
                  </a:cubicBezTo>
                  <a:cubicBezTo>
                    <a:pt x="297483" y="0"/>
                    <a:pt x="383284" y="85801"/>
                    <a:pt x="383284" y="191642"/>
                  </a:cubicBezTo>
                  <a:cubicBezTo>
                    <a:pt x="383284" y="297483"/>
                    <a:pt x="231508" y="626850"/>
                    <a:pt x="190437" y="626850"/>
                  </a:cubicBezTo>
                  <a:cubicBezTo>
                    <a:pt x="149366" y="626850"/>
                    <a:pt x="0" y="297483"/>
                    <a:pt x="0" y="191642"/>
                  </a:cubicBezTo>
                  <a:close/>
                </a:path>
              </a:pathLst>
            </a:custGeom>
            <a:solidFill>
              <a:srgbClr val="00B0F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7" name="円/楕円 16"/>
            <p:cNvSpPr/>
            <p:nvPr/>
          </p:nvSpPr>
          <p:spPr bwMode="auto">
            <a:xfrm>
              <a:off x="3132849" y="4919642"/>
              <a:ext cx="97537" cy="159520"/>
            </a:xfrm>
            <a:custGeom>
              <a:avLst/>
              <a:gdLst>
                <a:gd name="connsiteX0" fmla="*/ 0 w 383284"/>
                <a:gd name="connsiteY0" fmla="*/ 191642 h 383284"/>
                <a:gd name="connsiteX1" fmla="*/ 191642 w 383284"/>
                <a:gd name="connsiteY1" fmla="*/ 0 h 383284"/>
                <a:gd name="connsiteX2" fmla="*/ 383284 w 383284"/>
                <a:gd name="connsiteY2" fmla="*/ 191642 h 383284"/>
                <a:gd name="connsiteX3" fmla="*/ 191642 w 383284"/>
                <a:gd name="connsiteY3" fmla="*/ 383284 h 383284"/>
                <a:gd name="connsiteX4" fmla="*/ 0 w 383284"/>
                <a:gd name="connsiteY4" fmla="*/ 191642 h 383284"/>
                <a:gd name="connsiteX0" fmla="*/ 0 w 383284"/>
                <a:gd name="connsiteY0" fmla="*/ 191642 h 383284"/>
                <a:gd name="connsiteX1" fmla="*/ 191642 w 383284"/>
                <a:gd name="connsiteY1" fmla="*/ 0 h 383284"/>
                <a:gd name="connsiteX2" fmla="*/ 383284 w 383284"/>
                <a:gd name="connsiteY2" fmla="*/ 191642 h 383284"/>
                <a:gd name="connsiteX3" fmla="*/ 191642 w 383284"/>
                <a:gd name="connsiteY3" fmla="*/ 383284 h 383284"/>
                <a:gd name="connsiteX4" fmla="*/ 0 w 383284"/>
                <a:gd name="connsiteY4" fmla="*/ 191642 h 383284"/>
                <a:gd name="connsiteX0" fmla="*/ 0 w 383284"/>
                <a:gd name="connsiteY0" fmla="*/ 191642 h 383284"/>
                <a:gd name="connsiteX1" fmla="*/ 191642 w 383284"/>
                <a:gd name="connsiteY1" fmla="*/ 0 h 383284"/>
                <a:gd name="connsiteX2" fmla="*/ 383284 w 383284"/>
                <a:gd name="connsiteY2" fmla="*/ 191642 h 383284"/>
                <a:gd name="connsiteX3" fmla="*/ 191642 w 383284"/>
                <a:gd name="connsiteY3" fmla="*/ 383284 h 383284"/>
                <a:gd name="connsiteX4" fmla="*/ 0 w 383284"/>
                <a:gd name="connsiteY4" fmla="*/ 191642 h 383284"/>
                <a:gd name="connsiteX0" fmla="*/ 0 w 383284"/>
                <a:gd name="connsiteY0" fmla="*/ 191642 h 543304"/>
                <a:gd name="connsiteX1" fmla="*/ 191642 w 383284"/>
                <a:gd name="connsiteY1" fmla="*/ 0 h 543304"/>
                <a:gd name="connsiteX2" fmla="*/ 383284 w 383284"/>
                <a:gd name="connsiteY2" fmla="*/ 191642 h 543304"/>
                <a:gd name="connsiteX3" fmla="*/ 195452 w 383284"/>
                <a:gd name="connsiteY3" fmla="*/ 543304 h 543304"/>
                <a:gd name="connsiteX4" fmla="*/ 0 w 383284"/>
                <a:gd name="connsiteY4" fmla="*/ 191642 h 543304"/>
                <a:gd name="connsiteX0" fmla="*/ 0 w 383284"/>
                <a:gd name="connsiteY0" fmla="*/ 191642 h 543347"/>
                <a:gd name="connsiteX1" fmla="*/ 191642 w 383284"/>
                <a:gd name="connsiteY1" fmla="*/ 0 h 543347"/>
                <a:gd name="connsiteX2" fmla="*/ 383284 w 383284"/>
                <a:gd name="connsiteY2" fmla="*/ 191642 h 543347"/>
                <a:gd name="connsiteX3" fmla="*/ 195452 w 383284"/>
                <a:gd name="connsiteY3" fmla="*/ 543304 h 543347"/>
                <a:gd name="connsiteX4" fmla="*/ 0 w 383284"/>
                <a:gd name="connsiteY4" fmla="*/ 191642 h 543347"/>
                <a:gd name="connsiteX0" fmla="*/ 0 w 383284"/>
                <a:gd name="connsiteY0" fmla="*/ 191642 h 543304"/>
                <a:gd name="connsiteX1" fmla="*/ 191642 w 383284"/>
                <a:gd name="connsiteY1" fmla="*/ 0 h 543304"/>
                <a:gd name="connsiteX2" fmla="*/ 383284 w 383284"/>
                <a:gd name="connsiteY2" fmla="*/ 191642 h 543304"/>
                <a:gd name="connsiteX3" fmla="*/ 195452 w 383284"/>
                <a:gd name="connsiteY3" fmla="*/ 543304 h 543304"/>
                <a:gd name="connsiteX4" fmla="*/ 0 w 383284"/>
                <a:gd name="connsiteY4" fmla="*/ 191642 h 543304"/>
                <a:gd name="connsiteX0" fmla="*/ 0 w 383284"/>
                <a:gd name="connsiteY0" fmla="*/ 191642 h 626851"/>
                <a:gd name="connsiteX1" fmla="*/ 191642 w 383284"/>
                <a:gd name="connsiteY1" fmla="*/ 0 h 626851"/>
                <a:gd name="connsiteX2" fmla="*/ 383284 w 383284"/>
                <a:gd name="connsiteY2" fmla="*/ 191642 h 626851"/>
                <a:gd name="connsiteX3" fmla="*/ 190437 w 383284"/>
                <a:gd name="connsiteY3" fmla="*/ 626850 h 626851"/>
                <a:gd name="connsiteX4" fmla="*/ 0 w 383284"/>
                <a:gd name="connsiteY4" fmla="*/ 191642 h 6268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3284" h="626851">
                  <a:moveTo>
                    <a:pt x="0" y="191642"/>
                  </a:moveTo>
                  <a:cubicBezTo>
                    <a:pt x="0" y="85801"/>
                    <a:pt x="85801" y="0"/>
                    <a:pt x="191642" y="0"/>
                  </a:cubicBezTo>
                  <a:cubicBezTo>
                    <a:pt x="297483" y="0"/>
                    <a:pt x="383284" y="85801"/>
                    <a:pt x="383284" y="191642"/>
                  </a:cubicBezTo>
                  <a:cubicBezTo>
                    <a:pt x="383284" y="297483"/>
                    <a:pt x="231508" y="626850"/>
                    <a:pt x="190437" y="626850"/>
                  </a:cubicBezTo>
                  <a:cubicBezTo>
                    <a:pt x="149366" y="626850"/>
                    <a:pt x="0" y="297483"/>
                    <a:pt x="0" y="191642"/>
                  </a:cubicBezTo>
                  <a:close/>
                </a:path>
              </a:pathLst>
            </a:custGeom>
            <a:solidFill>
              <a:srgbClr val="00B0F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48" name="グループ化 347"/>
          <p:cNvGrpSpPr/>
          <p:nvPr/>
        </p:nvGrpSpPr>
        <p:grpSpPr>
          <a:xfrm>
            <a:off x="4025725" y="5309609"/>
            <a:ext cx="1865910" cy="774529"/>
            <a:chOff x="3557588" y="3922713"/>
            <a:chExt cx="1262062" cy="523875"/>
          </a:xfrm>
        </p:grpSpPr>
        <p:sp>
          <p:nvSpPr>
            <p:cNvPr id="349" name="AutoShape 39"/>
            <p:cNvSpPr>
              <a:spLocks noChangeArrowheads="1"/>
            </p:cNvSpPr>
            <p:nvPr/>
          </p:nvSpPr>
          <p:spPr bwMode="auto">
            <a:xfrm rot="10800000">
              <a:off x="4368800" y="4103688"/>
              <a:ext cx="358775" cy="225425"/>
            </a:xfrm>
            <a:custGeom>
              <a:avLst/>
              <a:gdLst>
                <a:gd name="G0" fmla="+- 3031 0 0"/>
                <a:gd name="G1" fmla="+- 21600 0 3031"/>
                <a:gd name="G2" fmla="*/ 3031 1 2"/>
                <a:gd name="G3" fmla="+- 21600 0 G2"/>
                <a:gd name="G4" fmla="+/ 3031 21600 2"/>
                <a:gd name="G5" fmla="+/ G1 0 2"/>
                <a:gd name="G6" fmla="*/ 21600 21600 3031"/>
                <a:gd name="G7" fmla="*/ G6 1 2"/>
                <a:gd name="G8" fmla="+- 21600 0 G7"/>
                <a:gd name="G9" fmla="*/ 21600 1 2"/>
                <a:gd name="G10" fmla="+- 3031 0 G9"/>
                <a:gd name="G11" fmla="?: G10 G8 0"/>
                <a:gd name="G12" fmla="?: G10 G7 21600"/>
                <a:gd name="T0" fmla="*/ 20084 w 21600"/>
                <a:gd name="T1" fmla="*/ 10800 h 21600"/>
                <a:gd name="T2" fmla="*/ 10800 w 21600"/>
                <a:gd name="T3" fmla="*/ 21600 h 21600"/>
                <a:gd name="T4" fmla="*/ 1516 w 21600"/>
                <a:gd name="T5" fmla="*/ 10800 h 21600"/>
                <a:gd name="T6" fmla="*/ 10800 w 21600"/>
                <a:gd name="T7" fmla="*/ 0 h 21600"/>
                <a:gd name="T8" fmla="*/ 3316 w 21600"/>
                <a:gd name="T9" fmla="*/ 3316 h 21600"/>
                <a:gd name="T10" fmla="*/ 18284 w 21600"/>
                <a:gd name="T11" fmla="*/ 18284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T8" t="T9" r="T10" b="T11"/>
              <a:pathLst>
                <a:path w="21600" h="21600">
                  <a:moveTo>
                    <a:pt x="0" y="0"/>
                  </a:moveTo>
                  <a:lnTo>
                    <a:pt x="3031" y="21600"/>
                  </a:lnTo>
                  <a:lnTo>
                    <a:pt x="18569" y="2160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3333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0" name="Freeform 55"/>
            <p:cNvSpPr>
              <a:spLocks/>
            </p:cNvSpPr>
            <p:nvPr/>
          </p:nvSpPr>
          <p:spPr bwMode="auto">
            <a:xfrm>
              <a:off x="4457700" y="4103688"/>
              <a:ext cx="180975" cy="180975"/>
            </a:xfrm>
            <a:custGeom>
              <a:avLst/>
              <a:gdLst>
                <a:gd name="T0" fmla="*/ 0 w 114"/>
                <a:gd name="T1" fmla="*/ 0 h 114"/>
                <a:gd name="T2" fmla="*/ 57 w 114"/>
                <a:gd name="T3" fmla="*/ 114 h 114"/>
                <a:gd name="T4" fmla="*/ 114 w 114"/>
                <a:gd name="T5" fmla="*/ 0 h 114"/>
                <a:gd name="T6" fmla="*/ 0 w 114"/>
                <a:gd name="T7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4" h="114">
                  <a:moveTo>
                    <a:pt x="0" y="0"/>
                  </a:moveTo>
                  <a:lnTo>
                    <a:pt x="57" y="114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1" name="Oval 38"/>
            <p:cNvSpPr>
              <a:spLocks noChangeArrowheads="1"/>
            </p:cNvSpPr>
            <p:nvPr/>
          </p:nvSpPr>
          <p:spPr bwMode="auto">
            <a:xfrm>
              <a:off x="4457700" y="3922713"/>
              <a:ext cx="180975" cy="180975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2" name="Freeform 53"/>
            <p:cNvSpPr>
              <a:spLocks/>
            </p:cNvSpPr>
            <p:nvPr/>
          </p:nvSpPr>
          <p:spPr bwMode="auto">
            <a:xfrm>
              <a:off x="4503738" y="4103688"/>
              <a:ext cx="88900" cy="180975"/>
            </a:xfrm>
            <a:custGeom>
              <a:avLst/>
              <a:gdLst>
                <a:gd name="T0" fmla="*/ 0 w 56"/>
                <a:gd name="T1" fmla="*/ 57 h 114"/>
                <a:gd name="T2" fmla="*/ 28 w 56"/>
                <a:gd name="T3" fmla="*/ 114 h 114"/>
                <a:gd name="T4" fmla="*/ 56 w 56"/>
                <a:gd name="T5" fmla="*/ 57 h 114"/>
                <a:gd name="T6" fmla="*/ 28 w 56"/>
                <a:gd name="T7" fmla="*/ 0 h 114"/>
                <a:gd name="T8" fmla="*/ 0 w 56"/>
                <a:gd name="T9" fmla="*/ 57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114">
                  <a:moveTo>
                    <a:pt x="0" y="57"/>
                  </a:moveTo>
                  <a:lnTo>
                    <a:pt x="28" y="114"/>
                  </a:lnTo>
                  <a:lnTo>
                    <a:pt x="56" y="57"/>
                  </a:lnTo>
                  <a:lnTo>
                    <a:pt x="28" y="0"/>
                  </a:lnTo>
                  <a:lnTo>
                    <a:pt x="0" y="57"/>
                  </a:lnTo>
                  <a:close/>
                </a:path>
              </a:pathLst>
            </a:custGeom>
            <a:solidFill>
              <a:srgbClr val="8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3" name="Freeform 54"/>
            <p:cNvSpPr>
              <a:spLocks/>
            </p:cNvSpPr>
            <p:nvPr/>
          </p:nvSpPr>
          <p:spPr bwMode="auto">
            <a:xfrm>
              <a:off x="4503738" y="4103688"/>
              <a:ext cx="90487" cy="46037"/>
            </a:xfrm>
            <a:custGeom>
              <a:avLst/>
              <a:gdLst>
                <a:gd name="T0" fmla="*/ 28 w 85"/>
                <a:gd name="T1" fmla="*/ 0 h 29"/>
                <a:gd name="T2" fmla="*/ 85 w 85"/>
                <a:gd name="T3" fmla="*/ 0 h 29"/>
                <a:gd name="T4" fmla="*/ 56 w 85"/>
                <a:gd name="T5" fmla="*/ 29 h 29"/>
                <a:gd name="T6" fmla="*/ 28 w 85"/>
                <a:gd name="T7" fmla="*/ 29 h 29"/>
                <a:gd name="T8" fmla="*/ 0 w 85"/>
                <a:gd name="T9" fmla="*/ 0 h 29"/>
                <a:gd name="T10" fmla="*/ 28 w 85"/>
                <a:gd name="T11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29">
                  <a:moveTo>
                    <a:pt x="28" y="0"/>
                  </a:moveTo>
                  <a:lnTo>
                    <a:pt x="85" y="0"/>
                  </a:lnTo>
                  <a:lnTo>
                    <a:pt x="56" y="29"/>
                  </a:lnTo>
                  <a:lnTo>
                    <a:pt x="28" y="29"/>
                  </a:lnTo>
                  <a:lnTo>
                    <a:pt x="0" y="0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8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4" name="AutoShape 56"/>
            <p:cNvSpPr>
              <a:spLocks noChangeArrowheads="1"/>
            </p:cNvSpPr>
            <p:nvPr/>
          </p:nvSpPr>
          <p:spPr bwMode="auto">
            <a:xfrm rot="10800000">
              <a:off x="4008438" y="4103688"/>
              <a:ext cx="358775" cy="225425"/>
            </a:xfrm>
            <a:custGeom>
              <a:avLst/>
              <a:gdLst>
                <a:gd name="G0" fmla="+- 3031 0 0"/>
                <a:gd name="G1" fmla="+- 21600 0 3031"/>
                <a:gd name="G2" fmla="*/ 3031 1 2"/>
                <a:gd name="G3" fmla="+- 21600 0 G2"/>
                <a:gd name="G4" fmla="+/ 3031 21600 2"/>
                <a:gd name="G5" fmla="+/ G1 0 2"/>
                <a:gd name="G6" fmla="*/ 21600 21600 3031"/>
                <a:gd name="G7" fmla="*/ G6 1 2"/>
                <a:gd name="G8" fmla="+- 21600 0 G7"/>
                <a:gd name="G9" fmla="*/ 21600 1 2"/>
                <a:gd name="G10" fmla="+- 3031 0 G9"/>
                <a:gd name="G11" fmla="?: G10 G8 0"/>
                <a:gd name="G12" fmla="?: G10 G7 21600"/>
                <a:gd name="T0" fmla="*/ 20084 w 21600"/>
                <a:gd name="T1" fmla="*/ 10800 h 21600"/>
                <a:gd name="T2" fmla="*/ 10800 w 21600"/>
                <a:gd name="T3" fmla="*/ 21600 h 21600"/>
                <a:gd name="T4" fmla="*/ 1516 w 21600"/>
                <a:gd name="T5" fmla="*/ 10800 h 21600"/>
                <a:gd name="T6" fmla="*/ 10800 w 21600"/>
                <a:gd name="T7" fmla="*/ 0 h 21600"/>
                <a:gd name="T8" fmla="*/ 3316 w 21600"/>
                <a:gd name="T9" fmla="*/ 3316 h 21600"/>
                <a:gd name="T10" fmla="*/ 18284 w 21600"/>
                <a:gd name="T11" fmla="*/ 18284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T8" t="T9" r="T10" b="T11"/>
              <a:pathLst>
                <a:path w="21600" h="21600">
                  <a:moveTo>
                    <a:pt x="0" y="0"/>
                  </a:moveTo>
                  <a:lnTo>
                    <a:pt x="3031" y="21600"/>
                  </a:lnTo>
                  <a:lnTo>
                    <a:pt x="18569" y="2160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99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5" name="Freeform 57"/>
            <p:cNvSpPr>
              <a:spLocks/>
            </p:cNvSpPr>
            <p:nvPr/>
          </p:nvSpPr>
          <p:spPr bwMode="auto">
            <a:xfrm>
              <a:off x="4097338" y="4103688"/>
              <a:ext cx="180975" cy="180975"/>
            </a:xfrm>
            <a:custGeom>
              <a:avLst/>
              <a:gdLst>
                <a:gd name="T0" fmla="*/ 0 w 114"/>
                <a:gd name="T1" fmla="*/ 0 h 114"/>
                <a:gd name="T2" fmla="*/ 57 w 114"/>
                <a:gd name="T3" fmla="*/ 114 h 114"/>
                <a:gd name="T4" fmla="*/ 114 w 114"/>
                <a:gd name="T5" fmla="*/ 0 h 114"/>
                <a:gd name="T6" fmla="*/ 0 w 114"/>
                <a:gd name="T7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4" h="114">
                  <a:moveTo>
                    <a:pt x="0" y="0"/>
                  </a:moveTo>
                  <a:lnTo>
                    <a:pt x="57" y="114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6" name="Oval 58"/>
            <p:cNvSpPr>
              <a:spLocks noChangeArrowheads="1"/>
            </p:cNvSpPr>
            <p:nvPr/>
          </p:nvSpPr>
          <p:spPr bwMode="auto">
            <a:xfrm>
              <a:off x="4097338" y="3922713"/>
              <a:ext cx="180975" cy="180975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7" name="Freeform 59"/>
            <p:cNvSpPr>
              <a:spLocks/>
            </p:cNvSpPr>
            <p:nvPr/>
          </p:nvSpPr>
          <p:spPr bwMode="auto">
            <a:xfrm>
              <a:off x="4143375" y="4103688"/>
              <a:ext cx="88900" cy="180975"/>
            </a:xfrm>
            <a:custGeom>
              <a:avLst/>
              <a:gdLst>
                <a:gd name="T0" fmla="*/ 0 w 56"/>
                <a:gd name="T1" fmla="*/ 57 h 114"/>
                <a:gd name="T2" fmla="*/ 28 w 56"/>
                <a:gd name="T3" fmla="*/ 114 h 114"/>
                <a:gd name="T4" fmla="*/ 56 w 56"/>
                <a:gd name="T5" fmla="*/ 57 h 114"/>
                <a:gd name="T6" fmla="*/ 28 w 56"/>
                <a:gd name="T7" fmla="*/ 0 h 114"/>
                <a:gd name="T8" fmla="*/ 0 w 56"/>
                <a:gd name="T9" fmla="*/ 57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114">
                  <a:moveTo>
                    <a:pt x="0" y="57"/>
                  </a:moveTo>
                  <a:lnTo>
                    <a:pt x="28" y="114"/>
                  </a:lnTo>
                  <a:lnTo>
                    <a:pt x="56" y="57"/>
                  </a:lnTo>
                  <a:lnTo>
                    <a:pt x="28" y="0"/>
                  </a:lnTo>
                  <a:lnTo>
                    <a:pt x="0" y="57"/>
                  </a:lnTo>
                  <a:close/>
                </a:path>
              </a:pathLst>
            </a:custGeom>
            <a:solidFill>
              <a:srgbClr val="00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8" name="Freeform 60"/>
            <p:cNvSpPr>
              <a:spLocks/>
            </p:cNvSpPr>
            <p:nvPr/>
          </p:nvSpPr>
          <p:spPr bwMode="auto">
            <a:xfrm>
              <a:off x="4143375" y="4103688"/>
              <a:ext cx="90488" cy="46037"/>
            </a:xfrm>
            <a:custGeom>
              <a:avLst/>
              <a:gdLst>
                <a:gd name="T0" fmla="*/ 28 w 85"/>
                <a:gd name="T1" fmla="*/ 0 h 29"/>
                <a:gd name="T2" fmla="*/ 85 w 85"/>
                <a:gd name="T3" fmla="*/ 0 h 29"/>
                <a:gd name="T4" fmla="*/ 56 w 85"/>
                <a:gd name="T5" fmla="*/ 29 h 29"/>
                <a:gd name="T6" fmla="*/ 28 w 85"/>
                <a:gd name="T7" fmla="*/ 29 h 29"/>
                <a:gd name="T8" fmla="*/ 0 w 85"/>
                <a:gd name="T9" fmla="*/ 0 h 29"/>
                <a:gd name="T10" fmla="*/ 28 w 85"/>
                <a:gd name="T11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29">
                  <a:moveTo>
                    <a:pt x="28" y="0"/>
                  </a:moveTo>
                  <a:lnTo>
                    <a:pt x="85" y="0"/>
                  </a:lnTo>
                  <a:lnTo>
                    <a:pt x="56" y="29"/>
                  </a:lnTo>
                  <a:lnTo>
                    <a:pt x="28" y="29"/>
                  </a:lnTo>
                  <a:lnTo>
                    <a:pt x="0" y="0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0033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59" name="AutoShape 61"/>
            <p:cNvSpPr>
              <a:spLocks noChangeArrowheads="1"/>
            </p:cNvSpPr>
            <p:nvPr/>
          </p:nvSpPr>
          <p:spPr bwMode="auto">
            <a:xfrm rot="10800000">
              <a:off x="3648075" y="4103688"/>
              <a:ext cx="358775" cy="225425"/>
            </a:xfrm>
            <a:custGeom>
              <a:avLst/>
              <a:gdLst>
                <a:gd name="G0" fmla="+- 3031 0 0"/>
                <a:gd name="G1" fmla="+- 21600 0 3031"/>
                <a:gd name="G2" fmla="*/ 3031 1 2"/>
                <a:gd name="G3" fmla="+- 21600 0 G2"/>
                <a:gd name="G4" fmla="+/ 3031 21600 2"/>
                <a:gd name="G5" fmla="+/ G1 0 2"/>
                <a:gd name="G6" fmla="*/ 21600 21600 3031"/>
                <a:gd name="G7" fmla="*/ G6 1 2"/>
                <a:gd name="G8" fmla="+- 21600 0 G7"/>
                <a:gd name="G9" fmla="*/ 21600 1 2"/>
                <a:gd name="G10" fmla="+- 3031 0 G9"/>
                <a:gd name="G11" fmla="?: G10 G8 0"/>
                <a:gd name="G12" fmla="?: G10 G7 21600"/>
                <a:gd name="T0" fmla="*/ 20084 w 21600"/>
                <a:gd name="T1" fmla="*/ 10800 h 21600"/>
                <a:gd name="T2" fmla="*/ 10800 w 21600"/>
                <a:gd name="T3" fmla="*/ 21600 h 21600"/>
                <a:gd name="T4" fmla="*/ 1516 w 21600"/>
                <a:gd name="T5" fmla="*/ 10800 h 21600"/>
                <a:gd name="T6" fmla="*/ 10800 w 21600"/>
                <a:gd name="T7" fmla="*/ 0 h 21600"/>
                <a:gd name="T8" fmla="*/ 3316 w 21600"/>
                <a:gd name="T9" fmla="*/ 3316 h 21600"/>
                <a:gd name="T10" fmla="*/ 18284 w 21600"/>
                <a:gd name="T11" fmla="*/ 18284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T8" t="T9" r="T10" b="T11"/>
              <a:pathLst>
                <a:path w="21600" h="21600">
                  <a:moveTo>
                    <a:pt x="0" y="0"/>
                  </a:moveTo>
                  <a:lnTo>
                    <a:pt x="3031" y="21600"/>
                  </a:lnTo>
                  <a:lnTo>
                    <a:pt x="18569" y="2160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3333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0" name="Freeform 62"/>
            <p:cNvSpPr>
              <a:spLocks/>
            </p:cNvSpPr>
            <p:nvPr/>
          </p:nvSpPr>
          <p:spPr bwMode="auto">
            <a:xfrm>
              <a:off x="3736975" y="4103688"/>
              <a:ext cx="180975" cy="180975"/>
            </a:xfrm>
            <a:custGeom>
              <a:avLst/>
              <a:gdLst>
                <a:gd name="T0" fmla="*/ 0 w 114"/>
                <a:gd name="T1" fmla="*/ 0 h 114"/>
                <a:gd name="T2" fmla="*/ 57 w 114"/>
                <a:gd name="T3" fmla="*/ 114 h 114"/>
                <a:gd name="T4" fmla="*/ 114 w 114"/>
                <a:gd name="T5" fmla="*/ 0 h 114"/>
                <a:gd name="T6" fmla="*/ 0 w 114"/>
                <a:gd name="T7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14" h="114">
                  <a:moveTo>
                    <a:pt x="0" y="0"/>
                  </a:moveTo>
                  <a:lnTo>
                    <a:pt x="57" y="114"/>
                  </a:lnTo>
                  <a:lnTo>
                    <a:pt x="11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1" name="Oval 63"/>
            <p:cNvSpPr>
              <a:spLocks noChangeArrowheads="1"/>
            </p:cNvSpPr>
            <p:nvPr/>
          </p:nvSpPr>
          <p:spPr bwMode="auto">
            <a:xfrm>
              <a:off x="3736975" y="3922713"/>
              <a:ext cx="180975" cy="180975"/>
            </a:xfrm>
            <a:prstGeom prst="ellipse">
              <a:avLst/>
            </a:prstGeom>
            <a:solidFill>
              <a:srgbClr val="FFCC99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2" name="Freeform 64"/>
            <p:cNvSpPr>
              <a:spLocks/>
            </p:cNvSpPr>
            <p:nvPr/>
          </p:nvSpPr>
          <p:spPr bwMode="auto">
            <a:xfrm>
              <a:off x="3783013" y="4103688"/>
              <a:ext cx="88900" cy="180975"/>
            </a:xfrm>
            <a:custGeom>
              <a:avLst/>
              <a:gdLst>
                <a:gd name="T0" fmla="*/ 0 w 56"/>
                <a:gd name="T1" fmla="*/ 57 h 114"/>
                <a:gd name="T2" fmla="*/ 28 w 56"/>
                <a:gd name="T3" fmla="*/ 114 h 114"/>
                <a:gd name="T4" fmla="*/ 56 w 56"/>
                <a:gd name="T5" fmla="*/ 57 h 114"/>
                <a:gd name="T6" fmla="*/ 28 w 56"/>
                <a:gd name="T7" fmla="*/ 0 h 114"/>
                <a:gd name="T8" fmla="*/ 0 w 56"/>
                <a:gd name="T9" fmla="*/ 57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" h="114">
                  <a:moveTo>
                    <a:pt x="0" y="57"/>
                  </a:moveTo>
                  <a:lnTo>
                    <a:pt x="28" y="114"/>
                  </a:lnTo>
                  <a:lnTo>
                    <a:pt x="56" y="57"/>
                  </a:lnTo>
                  <a:lnTo>
                    <a:pt x="28" y="0"/>
                  </a:lnTo>
                  <a:lnTo>
                    <a:pt x="0" y="57"/>
                  </a:lnTo>
                  <a:close/>
                </a:path>
              </a:pathLst>
            </a:custGeom>
            <a:solidFill>
              <a:srgbClr val="8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3" name="Freeform 65"/>
            <p:cNvSpPr>
              <a:spLocks/>
            </p:cNvSpPr>
            <p:nvPr/>
          </p:nvSpPr>
          <p:spPr bwMode="auto">
            <a:xfrm>
              <a:off x="3783013" y="4103688"/>
              <a:ext cx="90487" cy="46037"/>
            </a:xfrm>
            <a:custGeom>
              <a:avLst/>
              <a:gdLst>
                <a:gd name="T0" fmla="*/ 28 w 85"/>
                <a:gd name="T1" fmla="*/ 0 h 29"/>
                <a:gd name="T2" fmla="*/ 85 w 85"/>
                <a:gd name="T3" fmla="*/ 0 h 29"/>
                <a:gd name="T4" fmla="*/ 56 w 85"/>
                <a:gd name="T5" fmla="*/ 29 h 29"/>
                <a:gd name="T6" fmla="*/ 28 w 85"/>
                <a:gd name="T7" fmla="*/ 29 h 29"/>
                <a:gd name="T8" fmla="*/ 0 w 85"/>
                <a:gd name="T9" fmla="*/ 0 h 29"/>
                <a:gd name="T10" fmla="*/ 28 w 85"/>
                <a:gd name="T11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29">
                  <a:moveTo>
                    <a:pt x="28" y="0"/>
                  </a:moveTo>
                  <a:lnTo>
                    <a:pt x="85" y="0"/>
                  </a:lnTo>
                  <a:lnTo>
                    <a:pt x="56" y="29"/>
                  </a:lnTo>
                  <a:lnTo>
                    <a:pt x="28" y="29"/>
                  </a:lnTo>
                  <a:lnTo>
                    <a:pt x="0" y="0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8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4" name="Oval 67"/>
            <p:cNvSpPr>
              <a:spLocks noChangeArrowheads="1"/>
            </p:cNvSpPr>
            <p:nvPr/>
          </p:nvSpPr>
          <p:spPr bwMode="auto">
            <a:xfrm>
              <a:off x="3557588" y="4284663"/>
              <a:ext cx="1262062" cy="161925"/>
            </a:xfrm>
            <a:prstGeom prst="ellipse">
              <a:avLst/>
            </a:prstGeom>
            <a:solidFill>
              <a:srgbClr val="99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65" name="Oval 68"/>
            <p:cNvSpPr>
              <a:spLocks noChangeArrowheads="1"/>
            </p:cNvSpPr>
            <p:nvPr/>
          </p:nvSpPr>
          <p:spPr bwMode="auto">
            <a:xfrm>
              <a:off x="3557588" y="4284663"/>
              <a:ext cx="1262062" cy="134937"/>
            </a:xfrm>
            <a:prstGeom prst="ellipse">
              <a:avLst/>
            </a:prstGeom>
            <a:solidFill>
              <a:srgbClr val="800000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40" name="グループ化 439"/>
          <p:cNvGrpSpPr/>
          <p:nvPr/>
        </p:nvGrpSpPr>
        <p:grpSpPr>
          <a:xfrm>
            <a:off x="6220195" y="4799569"/>
            <a:ext cx="1214438" cy="1508125"/>
            <a:chOff x="2368550" y="592138"/>
            <a:chExt cx="1214438" cy="1508125"/>
          </a:xfrm>
        </p:grpSpPr>
        <p:grpSp>
          <p:nvGrpSpPr>
            <p:cNvPr id="441" name="Group 31"/>
            <p:cNvGrpSpPr>
              <a:grpSpLocks/>
            </p:cNvGrpSpPr>
            <p:nvPr/>
          </p:nvGrpSpPr>
          <p:grpSpPr bwMode="auto">
            <a:xfrm>
              <a:off x="2368550" y="863600"/>
              <a:ext cx="1214438" cy="1214438"/>
              <a:chOff x="1419" y="1707"/>
              <a:chExt cx="765" cy="765"/>
            </a:xfrm>
          </p:grpSpPr>
          <p:sp>
            <p:nvSpPr>
              <p:cNvPr id="477" name="Oval 32"/>
              <p:cNvSpPr>
                <a:spLocks noChangeArrowheads="1"/>
              </p:cNvSpPr>
              <p:nvPr/>
            </p:nvSpPr>
            <p:spPr bwMode="auto">
              <a:xfrm>
                <a:off x="1447" y="1735"/>
                <a:ext cx="709" cy="709"/>
              </a:xfrm>
              <a:prstGeom prst="ellipse">
                <a:avLst/>
              </a:pr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478" name="Group 33"/>
              <p:cNvGrpSpPr>
                <a:grpSpLocks/>
              </p:cNvGrpSpPr>
              <p:nvPr/>
            </p:nvGrpSpPr>
            <p:grpSpPr bwMode="auto">
              <a:xfrm>
                <a:off x="1419" y="1707"/>
                <a:ext cx="765" cy="765"/>
                <a:chOff x="2723" y="1990"/>
                <a:chExt cx="312" cy="312"/>
              </a:xfrm>
            </p:grpSpPr>
            <p:grpSp>
              <p:nvGrpSpPr>
                <p:cNvPr id="479" name="Group 34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483" name="AutoShape 35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84" name="AutoShape 36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480" name="Group 37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481" name="AutoShape 38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82" name="AutoShape 3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  <p:grpSp>
          <p:nvGrpSpPr>
            <p:cNvPr id="442" name="Group 102"/>
            <p:cNvGrpSpPr>
              <a:grpSpLocks/>
            </p:cNvGrpSpPr>
            <p:nvPr/>
          </p:nvGrpSpPr>
          <p:grpSpPr bwMode="auto">
            <a:xfrm>
              <a:off x="2470150" y="592138"/>
              <a:ext cx="708025" cy="1508125"/>
              <a:chOff x="1504" y="261"/>
              <a:chExt cx="551" cy="1174"/>
            </a:xfrm>
          </p:grpSpPr>
          <p:sp>
            <p:nvSpPr>
              <p:cNvPr id="443" name="AutoShape 80"/>
              <p:cNvSpPr>
                <a:spLocks noChangeArrowheads="1"/>
              </p:cNvSpPr>
              <p:nvPr/>
            </p:nvSpPr>
            <p:spPr bwMode="auto">
              <a:xfrm>
                <a:off x="1703" y="573"/>
                <a:ext cx="255" cy="511"/>
              </a:xfrm>
              <a:prstGeom prst="roundRect">
                <a:avLst>
                  <a:gd name="adj" fmla="val 50000"/>
                </a:avLst>
              </a:prstGeom>
              <a:solidFill>
                <a:srgbClr val="FFFFFF"/>
              </a:solidFill>
              <a:ln w="28575" algn="ctr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444" name="Group 81"/>
              <p:cNvGrpSpPr>
                <a:grpSpLocks/>
              </p:cNvGrpSpPr>
              <p:nvPr/>
            </p:nvGrpSpPr>
            <p:grpSpPr bwMode="auto">
              <a:xfrm rot="1800000">
                <a:off x="1646" y="942"/>
                <a:ext cx="154" cy="493"/>
                <a:chOff x="937" y="2614"/>
                <a:chExt cx="154" cy="493"/>
              </a:xfrm>
            </p:grpSpPr>
            <p:sp>
              <p:nvSpPr>
                <p:cNvPr id="475" name="AutoShape 82"/>
                <p:cNvSpPr>
                  <a:spLocks noChangeArrowheads="1"/>
                </p:cNvSpPr>
                <p:nvPr/>
              </p:nvSpPr>
              <p:spPr bwMode="auto">
                <a:xfrm>
                  <a:off x="937" y="2614"/>
                  <a:ext cx="113" cy="3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76" name="AutoShape 83"/>
                <p:cNvSpPr>
                  <a:spLocks noChangeArrowheads="1"/>
                </p:cNvSpPr>
                <p:nvPr/>
              </p:nvSpPr>
              <p:spPr bwMode="auto">
                <a:xfrm rot="-1522759">
                  <a:off x="978" y="2795"/>
                  <a:ext cx="113" cy="3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45" name="Group 85"/>
              <p:cNvGrpSpPr>
                <a:grpSpLocks/>
              </p:cNvGrpSpPr>
              <p:nvPr/>
            </p:nvGrpSpPr>
            <p:grpSpPr bwMode="auto">
              <a:xfrm>
                <a:off x="1532" y="488"/>
                <a:ext cx="281" cy="281"/>
                <a:chOff x="1409" y="2003"/>
                <a:chExt cx="281" cy="281"/>
              </a:xfrm>
            </p:grpSpPr>
            <p:sp>
              <p:nvSpPr>
                <p:cNvPr id="473" name="AutoShape 86"/>
                <p:cNvSpPr>
                  <a:spLocks noChangeArrowheads="1"/>
                </p:cNvSpPr>
                <p:nvPr/>
              </p:nvSpPr>
              <p:spPr bwMode="auto">
                <a:xfrm rot="15604735" flipH="1">
                  <a:off x="1497" y="2075"/>
                  <a:ext cx="106" cy="2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74" name="AutoShape 87"/>
                <p:cNvSpPr>
                  <a:spLocks noChangeArrowheads="1"/>
                </p:cNvSpPr>
                <p:nvPr/>
              </p:nvSpPr>
              <p:spPr bwMode="auto">
                <a:xfrm rot="11000569" flipH="1">
                  <a:off x="1417" y="2003"/>
                  <a:ext cx="106" cy="2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46" name="Group 88"/>
              <p:cNvGrpSpPr>
                <a:grpSpLocks/>
              </p:cNvGrpSpPr>
              <p:nvPr/>
            </p:nvGrpSpPr>
            <p:grpSpPr bwMode="auto">
              <a:xfrm rot="-1438005">
                <a:off x="1901" y="942"/>
                <a:ext cx="154" cy="493"/>
                <a:chOff x="937" y="2614"/>
                <a:chExt cx="154" cy="493"/>
              </a:xfrm>
            </p:grpSpPr>
            <p:sp>
              <p:nvSpPr>
                <p:cNvPr id="471" name="AutoShape 89"/>
                <p:cNvSpPr>
                  <a:spLocks noChangeArrowheads="1"/>
                </p:cNvSpPr>
                <p:nvPr/>
              </p:nvSpPr>
              <p:spPr bwMode="auto">
                <a:xfrm>
                  <a:off x="937" y="2614"/>
                  <a:ext cx="113" cy="3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72" name="AutoShape 90"/>
                <p:cNvSpPr>
                  <a:spLocks noChangeArrowheads="1"/>
                </p:cNvSpPr>
                <p:nvPr/>
              </p:nvSpPr>
              <p:spPr bwMode="auto">
                <a:xfrm rot="-1522759">
                  <a:off x="978" y="2795"/>
                  <a:ext cx="113" cy="3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447" name="AutoShape 91"/>
              <p:cNvSpPr>
                <a:spLocks noChangeArrowheads="1"/>
              </p:cNvSpPr>
              <p:nvPr/>
            </p:nvSpPr>
            <p:spPr bwMode="auto">
              <a:xfrm rot="-1800000">
                <a:off x="1901" y="658"/>
                <a:ext cx="113" cy="369"/>
              </a:xfrm>
              <a:prstGeom prst="roundRect">
                <a:avLst>
                  <a:gd name="adj" fmla="val 50000"/>
                </a:avLst>
              </a:prstGeom>
              <a:solidFill>
                <a:srgbClr val="FFFFFF"/>
              </a:solidFill>
              <a:ln w="28575" algn="ctr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48" name="Oval 92"/>
              <p:cNvSpPr>
                <a:spLocks noChangeArrowheads="1"/>
              </p:cNvSpPr>
              <p:nvPr/>
            </p:nvSpPr>
            <p:spPr bwMode="auto">
              <a:xfrm>
                <a:off x="1674" y="318"/>
                <a:ext cx="255" cy="255"/>
              </a:xfrm>
              <a:prstGeom prst="ellipse">
                <a:avLst/>
              </a:prstGeom>
              <a:solidFill>
                <a:srgbClr val="FFFFFF"/>
              </a:solidFill>
              <a:ln w="28575" algn="ctr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449" name="Group 101"/>
              <p:cNvGrpSpPr>
                <a:grpSpLocks/>
              </p:cNvGrpSpPr>
              <p:nvPr/>
            </p:nvGrpSpPr>
            <p:grpSpPr bwMode="auto">
              <a:xfrm>
                <a:off x="1504" y="261"/>
                <a:ext cx="551" cy="1174"/>
                <a:chOff x="1504" y="261"/>
                <a:chExt cx="551" cy="1174"/>
              </a:xfrm>
            </p:grpSpPr>
            <p:sp>
              <p:nvSpPr>
                <p:cNvPr id="450" name="AutoShape 42"/>
                <p:cNvSpPr>
                  <a:spLocks noChangeArrowheads="1"/>
                </p:cNvSpPr>
                <p:nvPr/>
              </p:nvSpPr>
              <p:spPr bwMode="auto">
                <a:xfrm>
                  <a:off x="1703" y="573"/>
                  <a:ext cx="255" cy="51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grpSp>
              <p:nvGrpSpPr>
                <p:cNvPr id="451" name="Group 51"/>
                <p:cNvGrpSpPr>
                  <a:grpSpLocks/>
                </p:cNvGrpSpPr>
                <p:nvPr/>
              </p:nvGrpSpPr>
              <p:grpSpPr bwMode="auto">
                <a:xfrm rot="1800000">
                  <a:off x="1646" y="942"/>
                  <a:ext cx="154" cy="493"/>
                  <a:chOff x="937" y="2614"/>
                  <a:chExt cx="154" cy="493"/>
                </a:xfrm>
              </p:grpSpPr>
              <p:sp>
                <p:nvSpPr>
                  <p:cNvPr id="469" name="AutoShape 44"/>
                  <p:cNvSpPr>
                    <a:spLocks noChangeArrowheads="1"/>
                  </p:cNvSpPr>
                  <p:nvPr/>
                </p:nvSpPr>
                <p:spPr bwMode="auto">
                  <a:xfrm>
                    <a:off x="937" y="2614"/>
                    <a:ext cx="113" cy="31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70" name="AutoShape 50"/>
                  <p:cNvSpPr>
                    <a:spLocks noChangeArrowheads="1"/>
                  </p:cNvSpPr>
                  <p:nvPr/>
                </p:nvSpPr>
                <p:spPr bwMode="auto">
                  <a:xfrm rot="-1522759">
                    <a:off x="978" y="2795"/>
                    <a:ext cx="113" cy="31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452" name="Rectangle 56"/>
                <p:cNvSpPr>
                  <a:spLocks noChangeArrowheads="1"/>
                </p:cNvSpPr>
                <p:nvPr/>
              </p:nvSpPr>
              <p:spPr bwMode="auto">
                <a:xfrm>
                  <a:off x="1504" y="488"/>
                  <a:ext cx="170" cy="28"/>
                </a:xfrm>
                <a:prstGeom prst="rect">
                  <a:avLst/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grpSp>
              <p:nvGrpSpPr>
                <p:cNvPr id="453" name="Group 57"/>
                <p:cNvGrpSpPr>
                  <a:grpSpLocks/>
                </p:cNvGrpSpPr>
                <p:nvPr/>
              </p:nvGrpSpPr>
              <p:grpSpPr bwMode="auto">
                <a:xfrm>
                  <a:off x="1532" y="488"/>
                  <a:ext cx="281" cy="281"/>
                  <a:chOff x="1409" y="2003"/>
                  <a:chExt cx="281" cy="281"/>
                </a:xfrm>
              </p:grpSpPr>
              <p:sp>
                <p:nvSpPr>
                  <p:cNvPr id="467" name="AutoShape 58"/>
                  <p:cNvSpPr>
                    <a:spLocks noChangeArrowheads="1"/>
                  </p:cNvSpPr>
                  <p:nvPr/>
                </p:nvSpPr>
                <p:spPr bwMode="auto">
                  <a:xfrm rot="15604735" flipH="1">
                    <a:off x="1497" y="2075"/>
                    <a:ext cx="106" cy="2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68" name="AutoShape 59"/>
                  <p:cNvSpPr>
                    <a:spLocks noChangeArrowheads="1"/>
                  </p:cNvSpPr>
                  <p:nvPr/>
                </p:nvSpPr>
                <p:spPr bwMode="auto">
                  <a:xfrm rot="11000569" flipH="1">
                    <a:off x="1417" y="2003"/>
                    <a:ext cx="106" cy="2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454" name="Group 63"/>
                <p:cNvGrpSpPr>
                  <a:grpSpLocks/>
                </p:cNvGrpSpPr>
                <p:nvPr/>
              </p:nvGrpSpPr>
              <p:grpSpPr bwMode="auto">
                <a:xfrm rot="-1438005">
                  <a:off x="1901" y="942"/>
                  <a:ext cx="154" cy="493"/>
                  <a:chOff x="937" y="2614"/>
                  <a:chExt cx="154" cy="493"/>
                </a:xfrm>
              </p:grpSpPr>
              <p:sp>
                <p:nvSpPr>
                  <p:cNvPr id="465" name="AutoShape 64"/>
                  <p:cNvSpPr>
                    <a:spLocks noChangeArrowheads="1"/>
                  </p:cNvSpPr>
                  <p:nvPr/>
                </p:nvSpPr>
                <p:spPr bwMode="auto">
                  <a:xfrm>
                    <a:off x="937" y="2614"/>
                    <a:ext cx="113" cy="31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66" name="AutoShape 65"/>
                  <p:cNvSpPr>
                    <a:spLocks noChangeArrowheads="1"/>
                  </p:cNvSpPr>
                  <p:nvPr/>
                </p:nvSpPr>
                <p:spPr bwMode="auto">
                  <a:xfrm rot="-1522759">
                    <a:off x="978" y="2795"/>
                    <a:ext cx="113" cy="31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455" name="AutoShape 67"/>
                <p:cNvSpPr>
                  <a:spLocks noChangeArrowheads="1"/>
                </p:cNvSpPr>
                <p:nvPr/>
              </p:nvSpPr>
              <p:spPr bwMode="auto">
                <a:xfrm rot="-1800000">
                  <a:off x="1901" y="658"/>
                  <a:ext cx="113" cy="36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56" name="Oval 69"/>
                <p:cNvSpPr>
                  <a:spLocks noChangeArrowheads="1"/>
                </p:cNvSpPr>
                <p:nvPr/>
              </p:nvSpPr>
              <p:spPr bwMode="auto">
                <a:xfrm>
                  <a:off x="1674" y="318"/>
                  <a:ext cx="255" cy="255"/>
                </a:xfrm>
                <a:prstGeom prst="ellipse">
                  <a:avLst/>
                </a:pr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grpSp>
              <p:nvGrpSpPr>
                <p:cNvPr id="457" name="Group 76"/>
                <p:cNvGrpSpPr>
                  <a:grpSpLocks/>
                </p:cNvGrpSpPr>
                <p:nvPr/>
              </p:nvGrpSpPr>
              <p:grpSpPr bwMode="auto">
                <a:xfrm>
                  <a:off x="1504" y="261"/>
                  <a:ext cx="79" cy="198"/>
                  <a:chOff x="654" y="1990"/>
                  <a:chExt cx="79" cy="198"/>
                </a:xfrm>
              </p:grpSpPr>
              <p:grpSp>
                <p:nvGrpSpPr>
                  <p:cNvPr id="459" name="Group 72"/>
                  <p:cNvGrpSpPr>
                    <a:grpSpLocks/>
                  </p:cNvGrpSpPr>
                  <p:nvPr/>
                </p:nvGrpSpPr>
                <p:grpSpPr bwMode="auto">
                  <a:xfrm>
                    <a:off x="682" y="1990"/>
                    <a:ext cx="51" cy="198"/>
                    <a:chOff x="682" y="1990"/>
                    <a:chExt cx="108" cy="418"/>
                  </a:xfrm>
                </p:grpSpPr>
                <p:sp>
                  <p:nvSpPr>
                    <p:cNvPr id="463" name="AutoShape 70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82" y="1990"/>
                      <a:ext cx="85" cy="227"/>
                    </a:xfrm>
                    <a:prstGeom prst="moon">
                      <a:avLst>
                        <a:gd name="adj" fmla="val 50000"/>
                      </a:avLst>
                    </a:prstGeom>
                    <a:solidFill>
                      <a:srgbClr val="969696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algn="ctr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464" name="AutoShape 71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705" y="2181"/>
                      <a:ext cx="85" cy="227"/>
                    </a:xfrm>
                    <a:prstGeom prst="moon">
                      <a:avLst>
                        <a:gd name="adj" fmla="val 50000"/>
                      </a:avLst>
                    </a:prstGeom>
                    <a:solidFill>
                      <a:srgbClr val="969696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algn="ctr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460" name="Group 73"/>
                  <p:cNvGrpSpPr>
                    <a:grpSpLocks/>
                  </p:cNvGrpSpPr>
                  <p:nvPr/>
                </p:nvGrpSpPr>
                <p:grpSpPr bwMode="auto">
                  <a:xfrm>
                    <a:off x="654" y="1990"/>
                    <a:ext cx="51" cy="198"/>
                    <a:chOff x="682" y="1990"/>
                    <a:chExt cx="108" cy="418"/>
                  </a:xfrm>
                </p:grpSpPr>
                <p:sp>
                  <p:nvSpPr>
                    <p:cNvPr id="461" name="AutoShape 74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82" y="1990"/>
                      <a:ext cx="85" cy="227"/>
                    </a:xfrm>
                    <a:prstGeom prst="moon">
                      <a:avLst>
                        <a:gd name="adj" fmla="val 50000"/>
                      </a:avLst>
                    </a:prstGeom>
                    <a:solidFill>
                      <a:srgbClr val="969696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algn="ctr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462" name="AutoShape 75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705" y="2181"/>
                      <a:ext cx="85" cy="227"/>
                    </a:xfrm>
                    <a:prstGeom prst="moon">
                      <a:avLst>
                        <a:gd name="adj" fmla="val 50000"/>
                      </a:avLst>
                    </a:prstGeom>
                    <a:solidFill>
                      <a:srgbClr val="969696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algn="ctr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</p:grpSp>
            <p:sp>
              <p:nvSpPr>
                <p:cNvPr id="458" name="Rectangle 77"/>
                <p:cNvSpPr>
                  <a:spLocks noChangeArrowheads="1"/>
                </p:cNvSpPr>
                <p:nvPr/>
              </p:nvSpPr>
              <p:spPr bwMode="auto">
                <a:xfrm>
                  <a:off x="1504" y="488"/>
                  <a:ext cx="29" cy="29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  <p:grpSp>
        <p:nvGrpSpPr>
          <p:cNvPr id="520" name="グループ化 519"/>
          <p:cNvGrpSpPr/>
          <p:nvPr/>
        </p:nvGrpSpPr>
        <p:grpSpPr>
          <a:xfrm>
            <a:off x="7852747" y="909638"/>
            <a:ext cx="1570422" cy="1324558"/>
            <a:chOff x="227013" y="863600"/>
            <a:chExt cx="1439862" cy="1214438"/>
          </a:xfrm>
        </p:grpSpPr>
        <p:grpSp>
          <p:nvGrpSpPr>
            <p:cNvPr id="521" name="Group 2"/>
            <p:cNvGrpSpPr>
              <a:grpSpLocks/>
            </p:cNvGrpSpPr>
            <p:nvPr/>
          </p:nvGrpSpPr>
          <p:grpSpPr bwMode="auto">
            <a:xfrm>
              <a:off x="452438" y="863600"/>
              <a:ext cx="1214437" cy="1214438"/>
              <a:chOff x="1419" y="1707"/>
              <a:chExt cx="765" cy="765"/>
            </a:xfrm>
          </p:grpSpPr>
          <p:sp>
            <p:nvSpPr>
              <p:cNvPr id="529" name="Oval 3"/>
              <p:cNvSpPr>
                <a:spLocks noChangeArrowheads="1"/>
              </p:cNvSpPr>
              <p:nvPr/>
            </p:nvSpPr>
            <p:spPr bwMode="auto">
              <a:xfrm>
                <a:off x="1447" y="1735"/>
                <a:ext cx="709" cy="709"/>
              </a:xfrm>
              <a:prstGeom prst="ellipse">
                <a:avLst/>
              </a:pr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30" name="Group 4"/>
              <p:cNvGrpSpPr>
                <a:grpSpLocks/>
              </p:cNvGrpSpPr>
              <p:nvPr/>
            </p:nvGrpSpPr>
            <p:grpSpPr bwMode="auto">
              <a:xfrm>
                <a:off x="1419" y="1707"/>
                <a:ext cx="765" cy="765"/>
                <a:chOff x="2723" y="1990"/>
                <a:chExt cx="312" cy="312"/>
              </a:xfrm>
            </p:grpSpPr>
            <p:grpSp>
              <p:nvGrpSpPr>
                <p:cNvPr id="531" name="Group 5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535" name="AutoShape 6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36" name="AutoShape 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532" name="Group 8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533" name="AutoShape 9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34" name="AutoShape 10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  <p:grpSp>
          <p:nvGrpSpPr>
            <p:cNvPr id="522" name="Group 15"/>
            <p:cNvGrpSpPr>
              <a:grpSpLocks/>
            </p:cNvGrpSpPr>
            <p:nvPr/>
          </p:nvGrpSpPr>
          <p:grpSpPr bwMode="auto">
            <a:xfrm>
              <a:off x="227013" y="1179513"/>
              <a:ext cx="765175" cy="638175"/>
              <a:chOff x="1419" y="1338"/>
              <a:chExt cx="680" cy="567"/>
            </a:xfrm>
          </p:grpSpPr>
          <p:sp>
            <p:nvSpPr>
              <p:cNvPr id="526" name="Freeform 16"/>
              <p:cNvSpPr>
                <a:spLocks/>
              </p:cNvSpPr>
              <p:nvPr/>
            </p:nvSpPr>
            <p:spPr bwMode="auto">
              <a:xfrm>
                <a:off x="1419" y="1338"/>
                <a:ext cx="680" cy="567"/>
              </a:xfrm>
              <a:custGeom>
                <a:avLst/>
                <a:gdLst>
                  <a:gd name="T0" fmla="*/ 85 w 680"/>
                  <a:gd name="T1" fmla="*/ 85 h 567"/>
                  <a:gd name="T2" fmla="*/ 170 w 680"/>
                  <a:gd name="T3" fmla="*/ 198 h 567"/>
                  <a:gd name="T4" fmla="*/ 0 w 680"/>
                  <a:gd name="T5" fmla="*/ 312 h 567"/>
                  <a:gd name="T6" fmla="*/ 142 w 680"/>
                  <a:gd name="T7" fmla="*/ 340 h 567"/>
                  <a:gd name="T8" fmla="*/ 85 w 680"/>
                  <a:gd name="T9" fmla="*/ 453 h 567"/>
                  <a:gd name="T10" fmla="*/ 255 w 680"/>
                  <a:gd name="T11" fmla="*/ 425 h 567"/>
                  <a:gd name="T12" fmla="*/ 312 w 680"/>
                  <a:gd name="T13" fmla="*/ 567 h 567"/>
                  <a:gd name="T14" fmla="*/ 397 w 680"/>
                  <a:gd name="T15" fmla="*/ 453 h 567"/>
                  <a:gd name="T16" fmla="*/ 510 w 680"/>
                  <a:gd name="T17" fmla="*/ 510 h 567"/>
                  <a:gd name="T18" fmla="*/ 539 w 680"/>
                  <a:gd name="T19" fmla="*/ 397 h 567"/>
                  <a:gd name="T20" fmla="*/ 680 w 680"/>
                  <a:gd name="T21" fmla="*/ 397 h 567"/>
                  <a:gd name="T22" fmla="*/ 595 w 680"/>
                  <a:gd name="T23" fmla="*/ 283 h 567"/>
                  <a:gd name="T24" fmla="*/ 624 w 680"/>
                  <a:gd name="T25" fmla="*/ 142 h 567"/>
                  <a:gd name="T26" fmla="*/ 539 w 680"/>
                  <a:gd name="T27" fmla="*/ 170 h 567"/>
                  <a:gd name="T28" fmla="*/ 510 w 680"/>
                  <a:gd name="T29" fmla="*/ 28 h 567"/>
                  <a:gd name="T30" fmla="*/ 397 w 680"/>
                  <a:gd name="T31" fmla="*/ 57 h 567"/>
                  <a:gd name="T32" fmla="*/ 255 w 680"/>
                  <a:gd name="T33" fmla="*/ 0 h 567"/>
                  <a:gd name="T34" fmla="*/ 227 w 680"/>
                  <a:gd name="T35" fmla="*/ 85 h 567"/>
                  <a:gd name="T36" fmla="*/ 85 w 680"/>
                  <a:gd name="T37" fmla="*/ 85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80" h="567">
                    <a:moveTo>
                      <a:pt x="85" y="85"/>
                    </a:moveTo>
                    <a:lnTo>
                      <a:pt x="170" y="198"/>
                    </a:lnTo>
                    <a:lnTo>
                      <a:pt x="0" y="312"/>
                    </a:lnTo>
                    <a:lnTo>
                      <a:pt x="142" y="340"/>
                    </a:lnTo>
                    <a:lnTo>
                      <a:pt x="85" y="453"/>
                    </a:lnTo>
                    <a:lnTo>
                      <a:pt x="255" y="425"/>
                    </a:lnTo>
                    <a:lnTo>
                      <a:pt x="312" y="567"/>
                    </a:lnTo>
                    <a:lnTo>
                      <a:pt x="397" y="453"/>
                    </a:lnTo>
                    <a:lnTo>
                      <a:pt x="510" y="510"/>
                    </a:lnTo>
                    <a:lnTo>
                      <a:pt x="539" y="397"/>
                    </a:lnTo>
                    <a:lnTo>
                      <a:pt x="680" y="397"/>
                    </a:lnTo>
                    <a:lnTo>
                      <a:pt x="595" y="283"/>
                    </a:lnTo>
                    <a:lnTo>
                      <a:pt x="624" y="142"/>
                    </a:lnTo>
                    <a:lnTo>
                      <a:pt x="539" y="170"/>
                    </a:lnTo>
                    <a:lnTo>
                      <a:pt x="510" y="28"/>
                    </a:lnTo>
                    <a:lnTo>
                      <a:pt x="397" y="57"/>
                    </a:lnTo>
                    <a:lnTo>
                      <a:pt x="255" y="0"/>
                    </a:lnTo>
                    <a:lnTo>
                      <a:pt x="227" y="85"/>
                    </a:lnTo>
                    <a:lnTo>
                      <a:pt x="85" y="85"/>
                    </a:lnTo>
                    <a:close/>
                  </a:path>
                </a:pathLst>
              </a:custGeom>
              <a:solidFill>
                <a:srgbClr val="FFFFFF"/>
              </a:solidFill>
              <a:ln w="38100" cap="flat" cmpd="sng">
                <a:solidFill>
                  <a:srgbClr val="333333"/>
                </a:solidFill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7" name="Freeform 17"/>
              <p:cNvSpPr>
                <a:spLocks/>
              </p:cNvSpPr>
              <p:nvPr/>
            </p:nvSpPr>
            <p:spPr bwMode="auto">
              <a:xfrm>
                <a:off x="1532" y="1338"/>
                <a:ext cx="454" cy="453"/>
              </a:xfrm>
              <a:custGeom>
                <a:avLst/>
                <a:gdLst>
                  <a:gd name="T0" fmla="*/ 114 w 454"/>
                  <a:gd name="T1" fmla="*/ 85 h 453"/>
                  <a:gd name="T2" fmla="*/ 171 w 454"/>
                  <a:gd name="T3" fmla="*/ 170 h 453"/>
                  <a:gd name="T4" fmla="*/ 57 w 454"/>
                  <a:gd name="T5" fmla="*/ 198 h 453"/>
                  <a:gd name="T6" fmla="*/ 85 w 454"/>
                  <a:gd name="T7" fmla="*/ 255 h 453"/>
                  <a:gd name="T8" fmla="*/ 0 w 454"/>
                  <a:gd name="T9" fmla="*/ 340 h 453"/>
                  <a:gd name="T10" fmla="*/ 171 w 454"/>
                  <a:gd name="T11" fmla="*/ 312 h 453"/>
                  <a:gd name="T12" fmla="*/ 227 w 454"/>
                  <a:gd name="T13" fmla="*/ 453 h 453"/>
                  <a:gd name="T14" fmla="*/ 284 w 454"/>
                  <a:gd name="T15" fmla="*/ 312 h 453"/>
                  <a:gd name="T16" fmla="*/ 369 w 454"/>
                  <a:gd name="T17" fmla="*/ 453 h 453"/>
                  <a:gd name="T18" fmla="*/ 369 w 454"/>
                  <a:gd name="T19" fmla="*/ 283 h 453"/>
                  <a:gd name="T20" fmla="*/ 454 w 454"/>
                  <a:gd name="T21" fmla="*/ 340 h 453"/>
                  <a:gd name="T22" fmla="*/ 397 w 454"/>
                  <a:gd name="T23" fmla="*/ 227 h 453"/>
                  <a:gd name="T24" fmla="*/ 397 w 454"/>
                  <a:gd name="T25" fmla="*/ 28 h 453"/>
                  <a:gd name="T26" fmla="*/ 284 w 454"/>
                  <a:gd name="T27" fmla="*/ 113 h 453"/>
                  <a:gd name="T28" fmla="*/ 142 w 454"/>
                  <a:gd name="T29" fmla="*/ 0 h 453"/>
                  <a:gd name="T30" fmla="*/ 171 w 454"/>
                  <a:gd name="T31" fmla="*/ 85 h 453"/>
                  <a:gd name="T32" fmla="*/ 114 w 454"/>
                  <a:gd name="T33" fmla="*/ 85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454" h="453">
                    <a:moveTo>
                      <a:pt x="114" y="85"/>
                    </a:moveTo>
                    <a:lnTo>
                      <a:pt x="171" y="170"/>
                    </a:lnTo>
                    <a:lnTo>
                      <a:pt x="57" y="198"/>
                    </a:lnTo>
                    <a:lnTo>
                      <a:pt x="85" y="255"/>
                    </a:lnTo>
                    <a:lnTo>
                      <a:pt x="0" y="340"/>
                    </a:lnTo>
                    <a:lnTo>
                      <a:pt x="171" y="312"/>
                    </a:lnTo>
                    <a:lnTo>
                      <a:pt x="227" y="453"/>
                    </a:lnTo>
                    <a:lnTo>
                      <a:pt x="284" y="312"/>
                    </a:lnTo>
                    <a:lnTo>
                      <a:pt x="369" y="453"/>
                    </a:lnTo>
                    <a:lnTo>
                      <a:pt x="369" y="283"/>
                    </a:lnTo>
                    <a:lnTo>
                      <a:pt x="454" y="340"/>
                    </a:lnTo>
                    <a:lnTo>
                      <a:pt x="397" y="227"/>
                    </a:lnTo>
                    <a:lnTo>
                      <a:pt x="397" y="28"/>
                    </a:lnTo>
                    <a:lnTo>
                      <a:pt x="284" y="113"/>
                    </a:lnTo>
                    <a:lnTo>
                      <a:pt x="142" y="0"/>
                    </a:lnTo>
                    <a:lnTo>
                      <a:pt x="171" y="85"/>
                    </a:lnTo>
                    <a:lnTo>
                      <a:pt x="114" y="85"/>
                    </a:lnTo>
                    <a:close/>
                  </a:path>
                </a:pathLst>
              </a:custGeom>
              <a:solidFill>
                <a:srgbClr val="C0C0C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8" name="Freeform 18"/>
              <p:cNvSpPr>
                <a:spLocks/>
              </p:cNvSpPr>
              <p:nvPr/>
            </p:nvSpPr>
            <p:spPr bwMode="auto">
              <a:xfrm>
                <a:off x="1674" y="1451"/>
                <a:ext cx="227" cy="199"/>
              </a:xfrm>
              <a:custGeom>
                <a:avLst/>
                <a:gdLst>
                  <a:gd name="T0" fmla="*/ 29 w 227"/>
                  <a:gd name="T1" fmla="*/ 57 h 199"/>
                  <a:gd name="T2" fmla="*/ 57 w 227"/>
                  <a:gd name="T3" fmla="*/ 114 h 199"/>
                  <a:gd name="T4" fmla="*/ 0 w 227"/>
                  <a:gd name="T5" fmla="*/ 142 h 199"/>
                  <a:gd name="T6" fmla="*/ 85 w 227"/>
                  <a:gd name="T7" fmla="*/ 170 h 199"/>
                  <a:gd name="T8" fmla="*/ 85 w 227"/>
                  <a:gd name="T9" fmla="*/ 199 h 199"/>
                  <a:gd name="T10" fmla="*/ 142 w 227"/>
                  <a:gd name="T11" fmla="*/ 142 h 199"/>
                  <a:gd name="T12" fmla="*/ 199 w 227"/>
                  <a:gd name="T13" fmla="*/ 170 h 199"/>
                  <a:gd name="T14" fmla="*/ 199 w 227"/>
                  <a:gd name="T15" fmla="*/ 85 h 199"/>
                  <a:gd name="T16" fmla="*/ 227 w 227"/>
                  <a:gd name="T17" fmla="*/ 0 h 199"/>
                  <a:gd name="T18" fmla="*/ 114 w 227"/>
                  <a:gd name="T19" fmla="*/ 57 h 199"/>
                  <a:gd name="T20" fmla="*/ 57 w 227"/>
                  <a:gd name="T21" fmla="*/ 0 h 199"/>
                  <a:gd name="T22" fmla="*/ 85 w 227"/>
                  <a:gd name="T23" fmla="*/ 57 h 199"/>
                  <a:gd name="T24" fmla="*/ 29 w 227"/>
                  <a:gd name="T25" fmla="*/ 57 h 1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7" h="199">
                    <a:moveTo>
                      <a:pt x="29" y="57"/>
                    </a:moveTo>
                    <a:lnTo>
                      <a:pt x="57" y="114"/>
                    </a:lnTo>
                    <a:lnTo>
                      <a:pt x="0" y="142"/>
                    </a:lnTo>
                    <a:lnTo>
                      <a:pt x="85" y="170"/>
                    </a:lnTo>
                    <a:lnTo>
                      <a:pt x="85" y="199"/>
                    </a:lnTo>
                    <a:lnTo>
                      <a:pt x="142" y="142"/>
                    </a:lnTo>
                    <a:lnTo>
                      <a:pt x="199" y="170"/>
                    </a:lnTo>
                    <a:lnTo>
                      <a:pt x="199" y="85"/>
                    </a:lnTo>
                    <a:lnTo>
                      <a:pt x="227" y="0"/>
                    </a:lnTo>
                    <a:lnTo>
                      <a:pt x="114" y="57"/>
                    </a:lnTo>
                    <a:lnTo>
                      <a:pt x="57" y="0"/>
                    </a:lnTo>
                    <a:lnTo>
                      <a:pt x="85" y="57"/>
                    </a:lnTo>
                    <a:lnTo>
                      <a:pt x="29" y="57"/>
                    </a:lnTo>
                    <a:close/>
                  </a:path>
                </a:pathLst>
              </a:custGeom>
              <a:solidFill>
                <a:srgbClr val="808080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grpSp>
          <p:nvGrpSpPr>
            <p:cNvPr id="523" name="Group 21"/>
            <p:cNvGrpSpPr>
              <a:grpSpLocks/>
            </p:cNvGrpSpPr>
            <p:nvPr/>
          </p:nvGrpSpPr>
          <p:grpSpPr bwMode="auto">
            <a:xfrm rot="1414872">
              <a:off x="857250" y="1133475"/>
              <a:ext cx="765175" cy="765175"/>
              <a:chOff x="1107" y="1111"/>
              <a:chExt cx="425" cy="425"/>
            </a:xfrm>
          </p:grpSpPr>
          <p:sp>
            <p:nvSpPr>
              <p:cNvPr id="524" name="AutoShape 19"/>
              <p:cNvSpPr>
                <a:spLocks noChangeArrowheads="1"/>
              </p:cNvSpPr>
              <p:nvPr/>
            </p:nvSpPr>
            <p:spPr bwMode="auto">
              <a:xfrm>
                <a:off x="1107" y="1111"/>
                <a:ext cx="425" cy="425"/>
              </a:xfrm>
              <a:custGeom>
                <a:avLst/>
                <a:gdLst>
                  <a:gd name="G0" fmla="+- 9151 0 0"/>
                  <a:gd name="G1" fmla="+- -10443365 0 0"/>
                  <a:gd name="G2" fmla="+- 0 0 -10443365"/>
                  <a:gd name="T0" fmla="*/ 0 256 1"/>
                  <a:gd name="T1" fmla="*/ 180 256 1"/>
                  <a:gd name="G3" fmla="+- -10443365 T0 T1"/>
                  <a:gd name="T2" fmla="*/ 0 256 1"/>
                  <a:gd name="T3" fmla="*/ 90 256 1"/>
                  <a:gd name="G4" fmla="+- -10443365 T2 T3"/>
                  <a:gd name="G5" fmla="*/ G4 2 1"/>
                  <a:gd name="T4" fmla="*/ 90 256 1"/>
                  <a:gd name="T5" fmla="*/ 0 256 1"/>
                  <a:gd name="G6" fmla="+- -10443365 T4 T5"/>
                  <a:gd name="G7" fmla="*/ G6 2 1"/>
                  <a:gd name="G8" fmla="abs -10443365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9151"/>
                  <a:gd name="G18" fmla="*/ 9151 1 2"/>
                  <a:gd name="G19" fmla="+- G18 5400 0"/>
                  <a:gd name="G20" fmla="cos G19 -10443365"/>
                  <a:gd name="G21" fmla="sin G19 -10443365"/>
                  <a:gd name="G22" fmla="+- G20 10800 0"/>
                  <a:gd name="G23" fmla="+- G21 10800 0"/>
                  <a:gd name="G24" fmla="+- 10800 0 G20"/>
                  <a:gd name="G25" fmla="+- 9151 10800 0"/>
                  <a:gd name="G26" fmla="?: G9 G17 G25"/>
                  <a:gd name="G27" fmla="?: G9 0 21600"/>
                  <a:gd name="G28" fmla="cos 10800 -10443365"/>
                  <a:gd name="G29" fmla="sin 10800 -10443365"/>
                  <a:gd name="G30" fmla="sin 9151 -10443365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0443365 G34 0"/>
                  <a:gd name="G36" fmla="?: G6 G35 G31"/>
                  <a:gd name="G37" fmla="+- 21600 0 G36"/>
                  <a:gd name="G38" fmla="?: G4 0 G33"/>
                  <a:gd name="G39" fmla="?: -10443365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1464 w 21600"/>
                  <a:gd name="T15" fmla="*/ 7282 h 21600"/>
                  <a:gd name="T16" fmla="*/ 10800 w 21600"/>
                  <a:gd name="T17" fmla="*/ 1649 h 21600"/>
                  <a:gd name="T18" fmla="*/ 20136 w 21600"/>
                  <a:gd name="T19" fmla="*/ 7282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2236" y="7573"/>
                    </a:moveTo>
                    <a:cubicBezTo>
                      <a:pt x="3579" y="4008"/>
                      <a:pt x="6990" y="1648"/>
                      <a:pt x="10800" y="1649"/>
                    </a:cubicBezTo>
                    <a:cubicBezTo>
                      <a:pt x="14609" y="1649"/>
                      <a:pt x="18020" y="4008"/>
                      <a:pt x="19363" y="7573"/>
                    </a:cubicBezTo>
                    <a:lnTo>
                      <a:pt x="20906" y="6991"/>
                    </a:lnTo>
                    <a:cubicBezTo>
                      <a:pt x="19321" y="2784"/>
                      <a:pt x="15295" y="-1"/>
                      <a:pt x="10799" y="0"/>
                    </a:cubicBezTo>
                    <a:cubicBezTo>
                      <a:pt x="6304" y="0"/>
                      <a:pt x="2278" y="2784"/>
                      <a:pt x="693" y="6991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5" name="AutoShape 20"/>
              <p:cNvSpPr>
                <a:spLocks noChangeArrowheads="1"/>
              </p:cNvSpPr>
              <p:nvPr/>
            </p:nvSpPr>
            <p:spPr bwMode="auto">
              <a:xfrm>
                <a:off x="1178" y="1183"/>
                <a:ext cx="282" cy="280"/>
              </a:xfrm>
              <a:custGeom>
                <a:avLst/>
                <a:gdLst>
                  <a:gd name="G0" fmla="+- 8344 0 0"/>
                  <a:gd name="G1" fmla="+- -10448846 0 0"/>
                  <a:gd name="G2" fmla="+- 0 0 -10448846"/>
                  <a:gd name="T0" fmla="*/ 0 256 1"/>
                  <a:gd name="T1" fmla="*/ 180 256 1"/>
                  <a:gd name="G3" fmla="+- -10448846 T0 T1"/>
                  <a:gd name="T2" fmla="*/ 0 256 1"/>
                  <a:gd name="T3" fmla="*/ 90 256 1"/>
                  <a:gd name="G4" fmla="+- -10448846 T2 T3"/>
                  <a:gd name="G5" fmla="*/ G4 2 1"/>
                  <a:gd name="T4" fmla="*/ 90 256 1"/>
                  <a:gd name="T5" fmla="*/ 0 256 1"/>
                  <a:gd name="G6" fmla="+- -10448846 T4 T5"/>
                  <a:gd name="G7" fmla="*/ G6 2 1"/>
                  <a:gd name="G8" fmla="abs -10448846"/>
                  <a:gd name="T6" fmla="*/ 0 256 1"/>
                  <a:gd name="T7" fmla="*/ 90 256 1"/>
                  <a:gd name="G9" fmla="+- G8 T6 T7"/>
                  <a:gd name="G10" fmla="?: G9 G7 G5"/>
                  <a:gd name="T8" fmla="*/ 0 256 1"/>
                  <a:gd name="T9" fmla="*/ 360 256 1"/>
                  <a:gd name="G11" fmla="+- G10 T8 T9"/>
                  <a:gd name="G12" fmla="?: G10 G11 G10"/>
                  <a:gd name="T10" fmla="*/ 0 256 1"/>
                  <a:gd name="T11" fmla="*/ 360 256 1"/>
                  <a:gd name="G13" fmla="+- G12 T10 T11"/>
                  <a:gd name="G14" fmla="?: G12 G13 G12"/>
                  <a:gd name="G15" fmla="+- 0 0 G14"/>
                  <a:gd name="G16" fmla="+- 10800 0 0"/>
                  <a:gd name="G17" fmla="+- 10800 0 8344"/>
                  <a:gd name="G18" fmla="*/ 8344 1 2"/>
                  <a:gd name="G19" fmla="+- G18 5400 0"/>
                  <a:gd name="G20" fmla="cos G19 -10448846"/>
                  <a:gd name="G21" fmla="sin G19 -10448846"/>
                  <a:gd name="G22" fmla="+- G20 10800 0"/>
                  <a:gd name="G23" fmla="+- G21 10800 0"/>
                  <a:gd name="G24" fmla="+- 10800 0 G20"/>
                  <a:gd name="G25" fmla="+- 8344 10800 0"/>
                  <a:gd name="G26" fmla="?: G9 G17 G25"/>
                  <a:gd name="G27" fmla="?: G9 0 21600"/>
                  <a:gd name="G28" fmla="cos 10800 -10448846"/>
                  <a:gd name="G29" fmla="sin 10800 -10448846"/>
                  <a:gd name="G30" fmla="sin 8344 -10448846"/>
                  <a:gd name="G31" fmla="+- G28 10800 0"/>
                  <a:gd name="G32" fmla="+- G29 10800 0"/>
                  <a:gd name="G33" fmla="+- G30 10800 0"/>
                  <a:gd name="G34" fmla="?: G4 0 G31"/>
                  <a:gd name="G35" fmla="?: -10448846 G34 0"/>
                  <a:gd name="G36" fmla="?: G6 G35 G31"/>
                  <a:gd name="G37" fmla="+- 21600 0 G36"/>
                  <a:gd name="G38" fmla="?: G4 0 G33"/>
                  <a:gd name="G39" fmla="?: -10448846 G38 G32"/>
                  <a:gd name="G40" fmla="?: G6 G39 0"/>
                  <a:gd name="G41" fmla="?: G4 G32 21600"/>
                  <a:gd name="G42" fmla="?: G6 G41 G33"/>
                  <a:gd name="T12" fmla="*/ 10800 w 21600"/>
                  <a:gd name="T13" fmla="*/ 0 h 21600"/>
                  <a:gd name="T14" fmla="*/ 1837 w 21600"/>
                  <a:gd name="T15" fmla="*/ 7437 h 21600"/>
                  <a:gd name="T16" fmla="*/ 10800 w 21600"/>
                  <a:gd name="T17" fmla="*/ 2456 h 21600"/>
                  <a:gd name="T18" fmla="*/ 19763 w 21600"/>
                  <a:gd name="T19" fmla="*/ 7437 h 21600"/>
                  <a:gd name="T20" fmla="*/ G36 w 21600"/>
                  <a:gd name="T21" fmla="*/ G40 h 21600"/>
                  <a:gd name="T22" fmla="*/ G37 w 21600"/>
                  <a:gd name="T23" fmla="*/ G42 h 21600"/>
                </a:gdLst>
                <a:ahLst/>
                <a:cxnLst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T20" t="T21" r="T22" b="T23"/>
                <a:pathLst>
                  <a:path w="21600" h="21600">
                    <a:moveTo>
                      <a:pt x="2987" y="7869"/>
                    </a:moveTo>
                    <a:cubicBezTo>
                      <a:pt x="4209" y="4613"/>
                      <a:pt x="7322" y="2455"/>
                      <a:pt x="10800" y="2456"/>
                    </a:cubicBezTo>
                    <a:cubicBezTo>
                      <a:pt x="14277" y="2456"/>
                      <a:pt x="17390" y="4613"/>
                      <a:pt x="18612" y="7869"/>
                    </a:cubicBezTo>
                    <a:lnTo>
                      <a:pt x="20911" y="7006"/>
                    </a:lnTo>
                    <a:cubicBezTo>
                      <a:pt x="19330" y="2791"/>
                      <a:pt x="15301" y="-1"/>
                      <a:pt x="10799" y="0"/>
                    </a:cubicBezTo>
                    <a:cubicBezTo>
                      <a:pt x="6298" y="0"/>
                      <a:pt x="2269" y="2791"/>
                      <a:pt x="688" y="7006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 algn="ctr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19" name="グループ化 18"/>
          <p:cNvGrpSpPr/>
          <p:nvPr/>
        </p:nvGrpSpPr>
        <p:grpSpPr>
          <a:xfrm>
            <a:off x="7994586" y="4621769"/>
            <a:ext cx="1620400" cy="1863725"/>
            <a:chOff x="7994586" y="4621769"/>
            <a:chExt cx="1620400" cy="1863725"/>
          </a:xfrm>
        </p:grpSpPr>
        <p:grpSp>
          <p:nvGrpSpPr>
            <p:cNvPr id="485" name="Group 103"/>
            <p:cNvGrpSpPr>
              <a:grpSpLocks/>
            </p:cNvGrpSpPr>
            <p:nvPr/>
          </p:nvGrpSpPr>
          <p:grpSpPr bwMode="auto">
            <a:xfrm>
              <a:off x="8322045" y="4621769"/>
              <a:ext cx="874713" cy="1863725"/>
              <a:chOff x="1504" y="261"/>
              <a:chExt cx="551" cy="1174"/>
            </a:xfrm>
          </p:grpSpPr>
          <p:sp>
            <p:nvSpPr>
              <p:cNvPr id="486" name="AutoShape 104"/>
              <p:cNvSpPr>
                <a:spLocks noChangeArrowheads="1"/>
              </p:cNvSpPr>
              <p:nvPr/>
            </p:nvSpPr>
            <p:spPr bwMode="auto">
              <a:xfrm>
                <a:off x="1703" y="573"/>
                <a:ext cx="255" cy="511"/>
              </a:xfrm>
              <a:prstGeom prst="roundRect">
                <a:avLst>
                  <a:gd name="adj" fmla="val 50000"/>
                </a:avLst>
              </a:prstGeom>
              <a:solidFill>
                <a:srgbClr val="FFFFFF"/>
              </a:solidFill>
              <a:ln w="28575" algn="ctr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487" name="Group 105"/>
              <p:cNvGrpSpPr>
                <a:grpSpLocks/>
              </p:cNvGrpSpPr>
              <p:nvPr/>
            </p:nvGrpSpPr>
            <p:grpSpPr bwMode="auto">
              <a:xfrm rot="1800000">
                <a:off x="1646" y="942"/>
                <a:ext cx="154" cy="493"/>
                <a:chOff x="937" y="2614"/>
                <a:chExt cx="154" cy="493"/>
              </a:xfrm>
            </p:grpSpPr>
            <p:sp>
              <p:nvSpPr>
                <p:cNvPr id="518" name="AutoShape 106"/>
                <p:cNvSpPr>
                  <a:spLocks noChangeArrowheads="1"/>
                </p:cNvSpPr>
                <p:nvPr/>
              </p:nvSpPr>
              <p:spPr bwMode="auto">
                <a:xfrm>
                  <a:off x="937" y="2614"/>
                  <a:ext cx="113" cy="3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9" name="AutoShape 107"/>
                <p:cNvSpPr>
                  <a:spLocks noChangeArrowheads="1"/>
                </p:cNvSpPr>
                <p:nvPr/>
              </p:nvSpPr>
              <p:spPr bwMode="auto">
                <a:xfrm rot="-1522759">
                  <a:off x="978" y="2795"/>
                  <a:ext cx="113" cy="3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88" name="Group 108"/>
              <p:cNvGrpSpPr>
                <a:grpSpLocks/>
              </p:cNvGrpSpPr>
              <p:nvPr/>
            </p:nvGrpSpPr>
            <p:grpSpPr bwMode="auto">
              <a:xfrm>
                <a:off x="1532" y="488"/>
                <a:ext cx="281" cy="281"/>
                <a:chOff x="1409" y="2003"/>
                <a:chExt cx="281" cy="281"/>
              </a:xfrm>
            </p:grpSpPr>
            <p:sp>
              <p:nvSpPr>
                <p:cNvPr id="516" name="AutoShape 109"/>
                <p:cNvSpPr>
                  <a:spLocks noChangeArrowheads="1"/>
                </p:cNvSpPr>
                <p:nvPr/>
              </p:nvSpPr>
              <p:spPr bwMode="auto">
                <a:xfrm rot="15604735" flipH="1">
                  <a:off x="1497" y="2075"/>
                  <a:ext cx="106" cy="2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7" name="AutoShape 110"/>
                <p:cNvSpPr>
                  <a:spLocks noChangeArrowheads="1"/>
                </p:cNvSpPr>
                <p:nvPr/>
              </p:nvSpPr>
              <p:spPr bwMode="auto">
                <a:xfrm rot="11000569" flipH="1">
                  <a:off x="1417" y="2003"/>
                  <a:ext cx="106" cy="28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89" name="Group 111"/>
              <p:cNvGrpSpPr>
                <a:grpSpLocks/>
              </p:cNvGrpSpPr>
              <p:nvPr/>
            </p:nvGrpSpPr>
            <p:grpSpPr bwMode="auto">
              <a:xfrm rot="-1438005">
                <a:off x="1901" y="942"/>
                <a:ext cx="154" cy="493"/>
                <a:chOff x="937" y="2614"/>
                <a:chExt cx="154" cy="493"/>
              </a:xfrm>
            </p:grpSpPr>
            <p:sp>
              <p:nvSpPr>
                <p:cNvPr id="514" name="AutoShape 112"/>
                <p:cNvSpPr>
                  <a:spLocks noChangeArrowheads="1"/>
                </p:cNvSpPr>
                <p:nvPr/>
              </p:nvSpPr>
              <p:spPr bwMode="auto">
                <a:xfrm>
                  <a:off x="937" y="2614"/>
                  <a:ext cx="113" cy="3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15" name="AutoShape 113"/>
                <p:cNvSpPr>
                  <a:spLocks noChangeArrowheads="1"/>
                </p:cNvSpPr>
                <p:nvPr/>
              </p:nvSpPr>
              <p:spPr bwMode="auto">
                <a:xfrm rot="-1522759">
                  <a:off x="978" y="2795"/>
                  <a:ext cx="113" cy="31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FFFF"/>
                </a:solidFill>
                <a:ln w="28575" algn="ctr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490" name="AutoShape 114"/>
              <p:cNvSpPr>
                <a:spLocks noChangeArrowheads="1"/>
              </p:cNvSpPr>
              <p:nvPr/>
            </p:nvSpPr>
            <p:spPr bwMode="auto">
              <a:xfrm rot="-1800000">
                <a:off x="1901" y="658"/>
                <a:ext cx="113" cy="369"/>
              </a:xfrm>
              <a:prstGeom prst="roundRect">
                <a:avLst>
                  <a:gd name="adj" fmla="val 50000"/>
                </a:avLst>
              </a:prstGeom>
              <a:solidFill>
                <a:srgbClr val="FFFFFF"/>
              </a:solidFill>
              <a:ln w="28575" algn="ctr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91" name="Oval 115"/>
              <p:cNvSpPr>
                <a:spLocks noChangeArrowheads="1"/>
              </p:cNvSpPr>
              <p:nvPr/>
            </p:nvSpPr>
            <p:spPr bwMode="auto">
              <a:xfrm>
                <a:off x="1674" y="318"/>
                <a:ext cx="255" cy="255"/>
              </a:xfrm>
              <a:prstGeom prst="ellipse">
                <a:avLst/>
              </a:prstGeom>
              <a:solidFill>
                <a:srgbClr val="FFFFFF"/>
              </a:solidFill>
              <a:ln w="28575" algn="ctr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492" name="Group 116"/>
              <p:cNvGrpSpPr>
                <a:grpSpLocks/>
              </p:cNvGrpSpPr>
              <p:nvPr/>
            </p:nvGrpSpPr>
            <p:grpSpPr bwMode="auto">
              <a:xfrm>
                <a:off x="1504" y="261"/>
                <a:ext cx="551" cy="1174"/>
                <a:chOff x="1504" y="261"/>
                <a:chExt cx="551" cy="1174"/>
              </a:xfrm>
            </p:grpSpPr>
            <p:sp>
              <p:nvSpPr>
                <p:cNvPr id="493" name="AutoShape 117"/>
                <p:cNvSpPr>
                  <a:spLocks noChangeArrowheads="1"/>
                </p:cNvSpPr>
                <p:nvPr/>
              </p:nvSpPr>
              <p:spPr bwMode="auto">
                <a:xfrm>
                  <a:off x="1703" y="573"/>
                  <a:ext cx="255" cy="51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grpSp>
              <p:nvGrpSpPr>
                <p:cNvPr id="494" name="Group 118"/>
                <p:cNvGrpSpPr>
                  <a:grpSpLocks/>
                </p:cNvGrpSpPr>
                <p:nvPr/>
              </p:nvGrpSpPr>
              <p:grpSpPr bwMode="auto">
                <a:xfrm rot="1800000">
                  <a:off x="1646" y="942"/>
                  <a:ext cx="154" cy="493"/>
                  <a:chOff x="937" y="2614"/>
                  <a:chExt cx="154" cy="493"/>
                </a:xfrm>
              </p:grpSpPr>
              <p:sp>
                <p:nvSpPr>
                  <p:cNvPr id="512" name="AutoShape 119"/>
                  <p:cNvSpPr>
                    <a:spLocks noChangeArrowheads="1"/>
                  </p:cNvSpPr>
                  <p:nvPr/>
                </p:nvSpPr>
                <p:spPr bwMode="auto">
                  <a:xfrm>
                    <a:off x="937" y="2614"/>
                    <a:ext cx="113" cy="31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13" name="AutoShape 120"/>
                  <p:cNvSpPr>
                    <a:spLocks noChangeArrowheads="1"/>
                  </p:cNvSpPr>
                  <p:nvPr/>
                </p:nvSpPr>
                <p:spPr bwMode="auto">
                  <a:xfrm rot="-1522759">
                    <a:off x="978" y="2795"/>
                    <a:ext cx="113" cy="31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495" name="Rectangle 121"/>
                <p:cNvSpPr>
                  <a:spLocks noChangeArrowheads="1"/>
                </p:cNvSpPr>
                <p:nvPr/>
              </p:nvSpPr>
              <p:spPr bwMode="auto">
                <a:xfrm>
                  <a:off x="1504" y="488"/>
                  <a:ext cx="170" cy="28"/>
                </a:xfrm>
                <a:prstGeom prst="rect">
                  <a:avLst/>
                </a:prstGeom>
                <a:solidFill>
                  <a:srgbClr val="969696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grpSp>
              <p:nvGrpSpPr>
                <p:cNvPr id="496" name="Group 122"/>
                <p:cNvGrpSpPr>
                  <a:grpSpLocks/>
                </p:cNvGrpSpPr>
                <p:nvPr/>
              </p:nvGrpSpPr>
              <p:grpSpPr bwMode="auto">
                <a:xfrm>
                  <a:off x="1532" y="488"/>
                  <a:ext cx="281" cy="281"/>
                  <a:chOff x="1409" y="2003"/>
                  <a:chExt cx="281" cy="281"/>
                </a:xfrm>
              </p:grpSpPr>
              <p:sp>
                <p:nvSpPr>
                  <p:cNvPr id="510" name="AutoShape 123"/>
                  <p:cNvSpPr>
                    <a:spLocks noChangeArrowheads="1"/>
                  </p:cNvSpPr>
                  <p:nvPr/>
                </p:nvSpPr>
                <p:spPr bwMode="auto">
                  <a:xfrm rot="15604735" flipH="1">
                    <a:off x="1497" y="2075"/>
                    <a:ext cx="106" cy="2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11" name="AutoShape 124"/>
                  <p:cNvSpPr>
                    <a:spLocks noChangeArrowheads="1"/>
                  </p:cNvSpPr>
                  <p:nvPr/>
                </p:nvSpPr>
                <p:spPr bwMode="auto">
                  <a:xfrm rot="11000569" flipH="1">
                    <a:off x="1417" y="2003"/>
                    <a:ext cx="106" cy="28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497" name="Group 125"/>
                <p:cNvGrpSpPr>
                  <a:grpSpLocks/>
                </p:cNvGrpSpPr>
                <p:nvPr/>
              </p:nvGrpSpPr>
              <p:grpSpPr bwMode="auto">
                <a:xfrm rot="-1438005">
                  <a:off x="1901" y="942"/>
                  <a:ext cx="154" cy="493"/>
                  <a:chOff x="937" y="2614"/>
                  <a:chExt cx="154" cy="493"/>
                </a:xfrm>
              </p:grpSpPr>
              <p:sp>
                <p:nvSpPr>
                  <p:cNvPr id="508" name="AutoShape 126"/>
                  <p:cNvSpPr>
                    <a:spLocks noChangeArrowheads="1"/>
                  </p:cNvSpPr>
                  <p:nvPr/>
                </p:nvSpPr>
                <p:spPr bwMode="auto">
                  <a:xfrm>
                    <a:off x="937" y="2614"/>
                    <a:ext cx="113" cy="31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09" name="AutoShape 127"/>
                  <p:cNvSpPr>
                    <a:spLocks noChangeArrowheads="1"/>
                  </p:cNvSpPr>
                  <p:nvPr/>
                </p:nvSpPr>
                <p:spPr bwMode="auto">
                  <a:xfrm rot="-1522759">
                    <a:off x="978" y="2795"/>
                    <a:ext cx="113" cy="31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3366FF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498" name="AutoShape 128"/>
                <p:cNvSpPr>
                  <a:spLocks noChangeArrowheads="1"/>
                </p:cNvSpPr>
                <p:nvPr/>
              </p:nvSpPr>
              <p:spPr bwMode="auto">
                <a:xfrm rot="-1800000">
                  <a:off x="1901" y="658"/>
                  <a:ext cx="113" cy="369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99" name="Oval 129"/>
                <p:cNvSpPr>
                  <a:spLocks noChangeArrowheads="1"/>
                </p:cNvSpPr>
                <p:nvPr/>
              </p:nvSpPr>
              <p:spPr bwMode="auto">
                <a:xfrm>
                  <a:off x="1674" y="318"/>
                  <a:ext cx="255" cy="255"/>
                </a:xfrm>
                <a:prstGeom prst="ellipse">
                  <a:avLst/>
                </a:prstGeom>
                <a:solidFill>
                  <a:srgbClr val="3366FF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grpSp>
              <p:nvGrpSpPr>
                <p:cNvPr id="500" name="Group 130"/>
                <p:cNvGrpSpPr>
                  <a:grpSpLocks/>
                </p:cNvGrpSpPr>
                <p:nvPr/>
              </p:nvGrpSpPr>
              <p:grpSpPr bwMode="auto">
                <a:xfrm>
                  <a:off x="1504" y="261"/>
                  <a:ext cx="79" cy="198"/>
                  <a:chOff x="654" y="1990"/>
                  <a:chExt cx="79" cy="198"/>
                </a:xfrm>
              </p:grpSpPr>
              <p:grpSp>
                <p:nvGrpSpPr>
                  <p:cNvPr id="502" name="Group 131"/>
                  <p:cNvGrpSpPr>
                    <a:grpSpLocks/>
                  </p:cNvGrpSpPr>
                  <p:nvPr/>
                </p:nvGrpSpPr>
                <p:grpSpPr bwMode="auto">
                  <a:xfrm>
                    <a:off x="682" y="1990"/>
                    <a:ext cx="51" cy="198"/>
                    <a:chOff x="682" y="1990"/>
                    <a:chExt cx="108" cy="418"/>
                  </a:xfrm>
                </p:grpSpPr>
                <p:sp>
                  <p:nvSpPr>
                    <p:cNvPr id="506" name="AutoShape 132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82" y="1990"/>
                      <a:ext cx="85" cy="227"/>
                    </a:xfrm>
                    <a:prstGeom prst="moon">
                      <a:avLst>
                        <a:gd name="adj" fmla="val 50000"/>
                      </a:avLst>
                    </a:prstGeom>
                    <a:solidFill>
                      <a:srgbClr val="969696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algn="ctr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507" name="AutoShape 133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705" y="2181"/>
                      <a:ext cx="85" cy="227"/>
                    </a:xfrm>
                    <a:prstGeom prst="moon">
                      <a:avLst>
                        <a:gd name="adj" fmla="val 50000"/>
                      </a:avLst>
                    </a:prstGeom>
                    <a:solidFill>
                      <a:srgbClr val="969696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algn="ctr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  <p:grpSp>
                <p:nvGrpSpPr>
                  <p:cNvPr id="503" name="Group 134"/>
                  <p:cNvGrpSpPr>
                    <a:grpSpLocks/>
                  </p:cNvGrpSpPr>
                  <p:nvPr/>
                </p:nvGrpSpPr>
                <p:grpSpPr bwMode="auto">
                  <a:xfrm>
                    <a:off x="654" y="1990"/>
                    <a:ext cx="51" cy="198"/>
                    <a:chOff x="682" y="1990"/>
                    <a:chExt cx="108" cy="418"/>
                  </a:xfrm>
                </p:grpSpPr>
                <p:sp>
                  <p:nvSpPr>
                    <p:cNvPr id="504" name="AutoShape 13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682" y="1990"/>
                      <a:ext cx="85" cy="227"/>
                    </a:xfrm>
                    <a:prstGeom prst="moon">
                      <a:avLst>
                        <a:gd name="adj" fmla="val 50000"/>
                      </a:avLst>
                    </a:prstGeom>
                    <a:solidFill>
                      <a:srgbClr val="969696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algn="ctr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  <p:sp>
                  <p:nvSpPr>
                    <p:cNvPr id="505" name="AutoShape 136"/>
                    <p:cNvSpPr>
                      <a:spLocks noChangeArrowheads="1"/>
                    </p:cNvSpPr>
                    <p:nvPr/>
                  </p:nvSpPr>
                  <p:spPr bwMode="auto">
                    <a:xfrm rot="10800000">
                      <a:off x="705" y="2181"/>
                      <a:ext cx="85" cy="227"/>
                    </a:xfrm>
                    <a:prstGeom prst="moon">
                      <a:avLst>
                        <a:gd name="adj" fmla="val 50000"/>
                      </a:avLst>
                    </a:prstGeom>
                    <a:solidFill>
                      <a:srgbClr val="969696"/>
                    </a:solidFill>
                    <a:ln>
                      <a:noFill/>
                    </a:ln>
                    <a:effectLst/>
                    <a:extLst>
                      <a:ext uri="{91240B29-F687-4F45-9708-019B960494DF}">
                        <a14:hiddenLine xmlns:a14="http://schemas.microsoft.com/office/drawing/2010/main" w="9525" algn="ctr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14:hiddenLine>
                      </a:ex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wrap="none" anchor="ctr"/>
                    <a:lstStyle/>
                    <a:p>
                      <a:endParaRPr lang="ja-JP" altLang="en-US"/>
                    </a:p>
                  </p:txBody>
                </p:sp>
              </p:grpSp>
            </p:grpSp>
            <p:sp>
              <p:nvSpPr>
                <p:cNvPr id="501" name="Rectangle 137"/>
                <p:cNvSpPr>
                  <a:spLocks noChangeArrowheads="1"/>
                </p:cNvSpPr>
                <p:nvPr/>
              </p:nvSpPr>
              <p:spPr bwMode="auto">
                <a:xfrm>
                  <a:off x="1504" y="488"/>
                  <a:ext cx="29" cy="29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algn="ctr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537" name="乗算記号 536"/>
            <p:cNvSpPr/>
            <p:nvPr/>
          </p:nvSpPr>
          <p:spPr>
            <a:xfrm>
              <a:off x="7994586" y="4827526"/>
              <a:ext cx="1620400" cy="1620400"/>
            </a:xfrm>
            <a:prstGeom prst="mathMultiply">
              <a:avLst>
                <a:gd name="adj1" fmla="val 18082"/>
              </a:avLst>
            </a:prstGeom>
            <a:solidFill>
              <a:srgbClr val="FF0000">
                <a:alpha val="5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366" name="グループ化 365"/>
          <p:cNvGrpSpPr/>
          <p:nvPr/>
        </p:nvGrpSpPr>
        <p:grpSpPr>
          <a:xfrm>
            <a:off x="7882853" y="2754732"/>
            <a:ext cx="1608903" cy="1580328"/>
            <a:chOff x="4547586" y="1377861"/>
            <a:chExt cx="2864316" cy="2864316"/>
          </a:xfrm>
        </p:grpSpPr>
        <p:sp>
          <p:nvSpPr>
            <p:cNvPr id="367" name="ドーナツ 366"/>
            <p:cNvSpPr/>
            <p:nvPr/>
          </p:nvSpPr>
          <p:spPr bwMode="auto">
            <a:xfrm>
              <a:off x="4547586" y="1377861"/>
              <a:ext cx="2864316" cy="2864316"/>
            </a:xfrm>
            <a:prstGeom prst="donut">
              <a:avLst>
                <a:gd name="adj" fmla="val 706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68" name="グループ化 367"/>
            <p:cNvGrpSpPr/>
            <p:nvPr/>
          </p:nvGrpSpPr>
          <p:grpSpPr>
            <a:xfrm>
              <a:off x="4875107" y="1645418"/>
              <a:ext cx="2209274" cy="2424962"/>
              <a:chOff x="4762405" y="1521712"/>
              <a:chExt cx="2434678" cy="2672373"/>
            </a:xfrm>
          </p:grpSpPr>
          <p:grpSp>
            <p:nvGrpSpPr>
              <p:cNvPr id="369" name="グループ化 368"/>
              <p:cNvGrpSpPr/>
              <p:nvPr/>
            </p:nvGrpSpPr>
            <p:grpSpPr>
              <a:xfrm>
                <a:off x="4762405" y="1521712"/>
                <a:ext cx="1217339" cy="2672373"/>
                <a:chOff x="4762405" y="1521712"/>
                <a:chExt cx="1980220" cy="4347093"/>
              </a:xfrm>
            </p:grpSpPr>
            <p:grpSp>
              <p:nvGrpSpPr>
                <p:cNvPr id="377" name="グループ化 376"/>
                <p:cNvGrpSpPr/>
                <p:nvPr/>
              </p:nvGrpSpPr>
              <p:grpSpPr>
                <a:xfrm>
                  <a:off x="4836007" y="2878139"/>
                  <a:ext cx="1804490" cy="2990666"/>
                  <a:chOff x="4813314" y="2703375"/>
                  <a:chExt cx="1849876" cy="3065885"/>
                </a:xfrm>
                <a:solidFill>
                  <a:srgbClr val="92D050"/>
                </a:solidFill>
              </p:grpSpPr>
              <p:sp>
                <p:nvSpPr>
                  <p:cNvPr id="381" name="円/楕円 42"/>
                  <p:cNvSpPr/>
                  <p:nvPr/>
                </p:nvSpPr>
                <p:spPr bwMode="auto">
                  <a:xfrm>
                    <a:off x="4813314" y="2703375"/>
                    <a:ext cx="1849876" cy="3065885"/>
                  </a:xfrm>
                  <a:custGeom>
                    <a:avLst/>
                    <a:gdLst>
                      <a:gd name="connsiteX0" fmla="*/ 0 w 1789625"/>
                      <a:gd name="connsiteY0" fmla="*/ 2006875 h 4013749"/>
                      <a:gd name="connsiteX1" fmla="*/ 894813 w 1789625"/>
                      <a:gd name="connsiteY1" fmla="*/ 0 h 4013749"/>
                      <a:gd name="connsiteX2" fmla="*/ 1789626 w 1789625"/>
                      <a:gd name="connsiteY2" fmla="*/ 2006875 h 4013749"/>
                      <a:gd name="connsiteX3" fmla="*/ 894813 w 1789625"/>
                      <a:gd name="connsiteY3" fmla="*/ 4013750 h 4013749"/>
                      <a:gd name="connsiteX4" fmla="*/ 0 w 1789625"/>
                      <a:gd name="connsiteY4" fmla="*/ 2006875 h 4013749"/>
                      <a:gd name="connsiteX0" fmla="*/ 0 w 1789626"/>
                      <a:gd name="connsiteY0" fmla="*/ 2006875 h 4013750"/>
                      <a:gd name="connsiteX1" fmla="*/ 894813 w 1789626"/>
                      <a:gd name="connsiteY1" fmla="*/ 0 h 4013750"/>
                      <a:gd name="connsiteX2" fmla="*/ 1789626 w 1789626"/>
                      <a:gd name="connsiteY2" fmla="*/ 2006875 h 4013750"/>
                      <a:gd name="connsiteX3" fmla="*/ 894813 w 1789626"/>
                      <a:gd name="connsiteY3" fmla="*/ 4013750 h 4013750"/>
                      <a:gd name="connsiteX4" fmla="*/ 0 w 1789626"/>
                      <a:gd name="connsiteY4" fmla="*/ 2006875 h 4013750"/>
                      <a:gd name="connsiteX0" fmla="*/ 0 w 1789626"/>
                      <a:gd name="connsiteY0" fmla="*/ 2006875 h 4013750"/>
                      <a:gd name="connsiteX1" fmla="*/ 894813 w 1789626"/>
                      <a:gd name="connsiteY1" fmla="*/ 0 h 4013750"/>
                      <a:gd name="connsiteX2" fmla="*/ 1789626 w 1789626"/>
                      <a:gd name="connsiteY2" fmla="*/ 2006875 h 4013750"/>
                      <a:gd name="connsiteX3" fmla="*/ 894813 w 1789626"/>
                      <a:gd name="connsiteY3" fmla="*/ 4013750 h 4013750"/>
                      <a:gd name="connsiteX4" fmla="*/ 0 w 1789626"/>
                      <a:gd name="connsiteY4" fmla="*/ 2006875 h 4013750"/>
                      <a:gd name="connsiteX0" fmla="*/ 0 w 1789626"/>
                      <a:gd name="connsiteY0" fmla="*/ 891980 h 2898855"/>
                      <a:gd name="connsiteX1" fmla="*/ 885935 w 1789626"/>
                      <a:gd name="connsiteY1" fmla="*/ 21447 h 2898855"/>
                      <a:gd name="connsiteX2" fmla="*/ 1789626 w 1789626"/>
                      <a:gd name="connsiteY2" fmla="*/ 891980 h 2898855"/>
                      <a:gd name="connsiteX3" fmla="*/ 894813 w 1789626"/>
                      <a:gd name="connsiteY3" fmla="*/ 2898855 h 2898855"/>
                      <a:gd name="connsiteX4" fmla="*/ 0 w 1789626"/>
                      <a:gd name="connsiteY4" fmla="*/ 891980 h 2898855"/>
                      <a:gd name="connsiteX0" fmla="*/ 0 w 1789626"/>
                      <a:gd name="connsiteY0" fmla="*/ 891980 h 2898855"/>
                      <a:gd name="connsiteX1" fmla="*/ 885935 w 1789626"/>
                      <a:gd name="connsiteY1" fmla="*/ 21447 h 2898855"/>
                      <a:gd name="connsiteX2" fmla="*/ 1789626 w 1789626"/>
                      <a:gd name="connsiteY2" fmla="*/ 891980 h 2898855"/>
                      <a:gd name="connsiteX3" fmla="*/ 894813 w 1789626"/>
                      <a:gd name="connsiteY3" fmla="*/ 2898855 h 2898855"/>
                      <a:gd name="connsiteX4" fmla="*/ 0 w 1789626"/>
                      <a:gd name="connsiteY4" fmla="*/ 891980 h 289885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89626" h="2898855">
                        <a:moveTo>
                          <a:pt x="0" y="891980"/>
                        </a:moveTo>
                        <a:cubicBezTo>
                          <a:pt x="0" y="-216386"/>
                          <a:pt x="391743" y="21447"/>
                          <a:pt x="885935" y="21447"/>
                        </a:cubicBezTo>
                        <a:cubicBezTo>
                          <a:pt x="1380127" y="21447"/>
                          <a:pt x="1789626" y="-216386"/>
                          <a:pt x="1789626" y="891980"/>
                        </a:cubicBezTo>
                        <a:cubicBezTo>
                          <a:pt x="1789626" y="2000346"/>
                          <a:pt x="1638072" y="2898855"/>
                          <a:pt x="894813" y="2898855"/>
                        </a:cubicBezTo>
                        <a:cubicBezTo>
                          <a:pt x="151554" y="2898855"/>
                          <a:pt x="0" y="2000346"/>
                          <a:pt x="0" y="891980"/>
                        </a:cubicBezTo>
                        <a:close/>
                      </a:path>
                    </a:pathLst>
                  </a:cu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2" name="円/楕円 42"/>
                  <p:cNvSpPr/>
                  <p:nvPr/>
                </p:nvSpPr>
                <p:spPr bwMode="auto">
                  <a:xfrm>
                    <a:off x="4915906" y="2843979"/>
                    <a:ext cx="1644692" cy="2784676"/>
                  </a:xfrm>
                  <a:custGeom>
                    <a:avLst/>
                    <a:gdLst>
                      <a:gd name="connsiteX0" fmla="*/ 0 w 1789625"/>
                      <a:gd name="connsiteY0" fmla="*/ 2006875 h 4013749"/>
                      <a:gd name="connsiteX1" fmla="*/ 894813 w 1789625"/>
                      <a:gd name="connsiteY1" fmla="*/ 0 h 4013749"/>
                      <a:gd name="connsiteX2" fmla="*/ 1789626 w 1789625"/>
                      <a:gd name="connsiteY2" fmla="*/ 2006875 h 4013749"/>
                      <a:gd name="connsiteX3" fmla="*/ 894813 w 1789625"/>
                      <a:gd name="connsiteY3" fmla="*/ 4013750 h 4013749"/>
                      <a:gd name="connsiteX4" fmla="*/ 0 w 1789625"/>
                      <a:gd name="connsiteY4" fmla="*/ 2006875 h 4013749"/>
                      <a:gd name="connsiteX0" fmla="*/ 0 w 1789626"/>
                      <a:gd name="connsiteY0" fmla="*/ 2006875 h 4013750"/>
                      <a:gd name="connsiteX1" fmla="*/ 894813 w 1789626"/>
                      <a:gd name="connsiteY1" fmla="*/ 0 h 4013750"/>
                      <a:gd name="connsiteX2" fmla="*/ 1789626 w 1789626"/>
                      <a:gd name="connsiteY2" fmla="*/ 2006875 h 4013750"/>
                      <a:gd name="connsiteX3" fmla="*/ 894813 w 1789626"/>
                      <a:gd name="connsiteY3" fmla="*/ 4013750 h 4013750"/>
                      <a:gd name="connsiteX4" fmla="*/ 0 w 1789626"/>
                      <a:gd name="connsiteY4" fmla="*/ 2006875 h 4013750"/>
                      <a:gd name="connsiteX0" fmla="*/ 0 w 1789626"/>
                      <a:gd name="connsiteY0" fmla="*/ 2006875 h 4013750"/>
                      <a:gd name="connsiteX1" fmla="*/ 894813 w 1789626"/>
                      <a:gd name="connsiteY1" fmla="*/ 0 h 4013750"/>
                      <a:gd name="connsiteX2" fmla="*/ 1789626 w 1789626"/>
                      <a:gd name="connsiteY2" fmla="*/ 2006875 h 4013750"/>
                      <a:gd name="connsiteX3" fmla="*/ 894813 w 1789626"/>
                      <a:gd name="connsiteY3" fmla="*/ 4013750 h 4013750"/>
                      <a:gd name="connsiteX4" fmla="*/ 0 w 1789626"/>
                      <a:gd name="connsiteY4" fmla="*/ 2006875 h 4013750"/>
                      <a:gd name="connsiteX0" fmla="*/ 0 w 1789626"/>
                      <a:gd name="connsiteY0" fmla="*/ 891980 h 2898855"/>
                      <a:gd name="connsiteX1" fmla="*/ 885935 w 1789626"/>
                      <a:gd name="connsiteY1" fmla="*/ 21447 h 2898855"/>
                      <a:gd name="connsiteX2" fmla="*/ 1789626 w 1789626"/>
                      <a:gd name="connsiteY2" fmla="*/ 891980 h 2898855"/>
                      <a:gd name="connsiteX3" fmla="*/ 894813 w 1789626"/>
                      <a:gd name="connsiteY3" fmla="*/ 2898855 h 2898855"/>
                      <a:gd name="connsiteX4" fmla="*/ 0 w 1789626"/>
                      <a:gd name="connsiteY4" fmla="*/ 891980 h 2898855"/>
                      <a:gd name="connsiteX0" fmla="*/ 0 w 1789626"/>
                      <a:gd name="connsiteY0" fmla="*/ 891980 h 2898855"/>
                      <a:gd name="connsiteX1" fmla="*/ 885935 w 1789626"/>
                      <a:gd name="connsiteY1" fmla="*/ 21447 h 2898855"/>
                      <a:gd name="connsiteX2" fmla="*/ 1789626 w 1789626"/>
                      <a:gd name="connsiteY2" fmla="*/ 891980 h 2898855"/>
                      <a:gd name="connsiteX3" fmla="*/ 894813 w 1789626"/>
                      <a:gd name="connsiteY3" fmla="*/ 2898855 h 2898855"/>
                      <a:gd name="connsiteX4" fmla="*/ 0 w 1789626"/>
                      <a:gd name="connsiteY4" fmla="*/ 891980 h 289885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89626" h="2898855">
                        <a:moveTo>
                          <a:pt x="0" y="891980"/>
                        </a:moveTo>
                        <a:cubicBezTo>
                          <a:pt x="0" y="-216386"/>
                          <a:pt x="391743" y="21447"/>
                          <a:pt x="885935" y="21447"/>
                        </a:cubicBezTo>
                        <a:cubicBezTo>
                          <a:pt x="1380127" y="21447"/>
                          <a:pt x="1789626" y="-216386"/>
                          <a:pt x="1789626" y="891980"/>
                        </a:cubicBezTo>
                        <a:cubicBezTo>
                          <a:pt x="1789626" y="2000346"/>
                          <a:pt x="1638072" y="2898855"/>
                          <a:pt x="894813" y="2898855"/>
                        </a:cubicBezTo>
                        <a:cubicBezTo>
                          <a:pt x="151554" y="2898855"/>
                          <a:pt x="0" y="2000346"/>
                          <a:pt x="0" y="891980"/>
                        </a:cubicBezTo>
                        <a:close/>
                      </a:path>
                    </a:pathLst>
                  </a:cu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78" name="円/楕円 41"/>
                <p:cNvSpPr/>
                <p:nvPr/>
              </p:nvSpPr>
              <p:spPr bwMode="auto">
                <a:xfrm>
                  <a:off x="4762405" y="1521712"/>
                  <a:ext cx="1980220" cy="1951467"/>
                </a:xfrm>
                <a:custGeom>
                  <a:avLst/>
                  <a:gdLst>
                    <a:gd name="connsiteX0" fmla="*/ 0 w 1980220"/>
                    <a:gd name="connsiteY0" fmla="*/ 1103107 h 2206214"/>
                    <a:gd name="connsiteX1" fmla="*/ 990110 w 1980220"/>
                    <a:gd name="connsiteY1" fmla="*/ 0 h 2206214"/>
                    <a:gd name="connsiteX2" fmla="*/ 1980220 w 1980220"/>
                    <a:gd name="connsiteY2" fmla="*/ 1103107 h 2206214"/>
                    <a:gd name="connsiteX3" fmla="*/ 990110 w 1980220"/>
                    <a:gd name="connsiteY3" fmla="*/ 2206214 h 2206214"/>
                    <a:gd name="connsiteX4" fmla="*/ 0 w 1980220"/>
                    <a:gd name="connsiteY4" fmla="*/ 1103107 h 2206214"/>
                    <a:gd name="connsiteX0" fmla="*/ 0 w 1980220"/>
                    <a:gd name="connsiteY0" fmla="*/ 1103107 h 1103107"/>
                    <a:gd name="connsiteX1" fmla="*/ 990110 w 1980220"/>
                    <a:gd name="connsiteY1" fmla="*/ 0 h 1103107"/>
                    <a:gd name="connsiteX2" fmla="*/ 1980220 w 1980220"/>
                    <a:gd name="connsiteY2" fmla="*/ 1103107 h 1103107"/>
                    <a:gd name="connsiteX3" fmla="*/ 0 w 1980220"/>
                    <a:gd name="connsiteY3" fmla="*/ 1103107 h 1103107"/>
                    <a:gd name="connsiteX0" fmla="*/ 0 w 1980220"/>
                    <a:gd name="connsiteY0" fmla="*/ 1103107 h 1103107"/>
                    <a:gd name="connsiteX1" fmla="*/ 990110 w 1980220"/>
                    <a:gd name="connsiteY1" fmla="*/ 0 h 1103107"/>
                    <a:gd name="connsiteX2" fmla="*/ 1980220 w 1980220"/>
                    <a:gd name="connsiteY2" fmla="*/ 1103107 h 1103107"/>
                    <a:gd name="connsiteX3" fmla="*/ 0 w 1980220"/>
                    <a:gd name="connsiteY3" fmla="*/ 1103107 h 1103107"/>
                    <a:gd name="connsiteX0" fmla="*/ 0 w 1980220"/>
                    <a:gd name="connsiteY0" fmla="*/ 1103107 h 1103107"/>
                    <a:gd name="connsiteX1" fmla="*/ 990110 w 1980220"/>
                    <a:gd name="connsiteY1" fmla="*/ 0 h 1103107"/>
                    <a:gd name="connsiteX2" fmla="*/ 1980220 w 1980220"/>
                    <a:gd name="connsiteY2" fmla="*/ 1103107 h 1103107"/>
                    <a:gd name="connsiteX3" fmla="*/ 0 w 1980220"/>
                    <a:gd name="connsiteY3" fmla="*/ 1103107 h 1103107"/>
                    <a:gd name="connsiteX0" fmla="*/ 0 w 1980220"/>
                    <a:gd name="connsiteY0" fmla="*/ 1951467 h 1951467"/>
                    <a:gd name="connsiteX1" fmla="*/ 990110 w 1980220"/>
                    <a:gd name="connsiteY1" fmla="*/ 0 h 1951467"/>
                    <a:gd name="connsiteX2" fmla="*/ 1980220 w 1980220"/>
                    <a:gd name="connsiteY2" fmla="*/ 1951467 h 1951467"/>
                    <a:gd name="connsiteX3" fmla="*/ 0 w 1980220"/>
                    <a:gd name="connsiteY3" fmla="*/ 1951467 h 19514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80220" h="1951467">
                      <a:moveTo>
                        <a:pt x="0" y="1951467"/>
                      </a:moveTo>
                      <a:cubicBezTo>
                        <a:pt x="0" y="1342238"/>
                        <a:pt x="443287" y="0"/>
                        <a:pt x="990110" y="0"/>
                      </a:cubicBezTo>
                      <a:cubicBezTo>
                        <a:pt x="1536933" y="0"/>
                        <a:pt x="1980220" y="1342238"/>
                        <a:pt x="1980220" y="1951467"/>
                      </a:cubicBezTo>
                      <a:cubicBezTo>
                        <a:pt x="1815202" y="2135318"/>
                        <a:pt x="165018" y="2135318"/>
                        <a:pt x="0" y="1951467"/>
                      </a:cubicBezTo>
                      <a:close/>
                    </a:path>
                  </a:pathLst>
                </a:custGeom>
                <a:solidFill>
                  <a:srgbClr val="92D05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9" name="アーチ 378"/>
                <p:cNvSpPr/>
                <p:nvPr/>
              </p:nvSpPr>
              <p:spPr bwMode="auto">
                <a:xfrm>
                  <a:off x="5088015" y="2495786"/>
                  <a:ext cx="495055" cy="495055"/>
                </a:xfrm>
                <a:prstGeom prst="blockArc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0" name="アーチ 379"/>
                <p:cNvSpPr/>
                <p:nvPr/>
              </p:nvSpPr>
              <p:spPr bwMode="auto">
                <a:xfrm>
                  <a:off x="5878127" y="2495786"/>
                  <a:ext cx="495055" cy="495055"/>
                </a:xfrm>
                <a:prstGeom prst="blockArc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70" name="グループ化 369"/>
              <p:cNvGrpSpPr/>
              <p:nvPr/>
            </p:nvGrpSpPr>
            <p:grpSpPr>
              <a:xfrm>
                <a:off x="5979744" y="1521712"/>
                <a:ext cx="1217339" cy="2672373"/>
                <a:chOff x="4762405" y="1521712"/>
                <a:chExt cx="1980220" cy="4347093"/>
              </a:xfrm>
            </p:grpSpPr>
            <p:grpSp>
              <p:nvGrpSpPr>
                <p:cNvPr id="371" name="グループ化 370"/>
                <p:cNvGrpSpPr/>
                <p:nvPr/>
              </p:nvGrpSpPr>
              <p:grpSpPr>
                <a:xfrm>
                  <a:off x="4836007" y="2878139"/>
                  <a:ext cx="1804490" cy="2990666"/>
                  <a:chOff x="4813314" y="2703375"/>
                  <a:chExt cx="1849876" cy="3065885"/>
                </a:xfrm>
                <a:solidFill>
                  <a:srgbClr val="92D050"/>
                </a:solidFill>
              </p:grpSpPr>
              <p:sp>
                <p:nvSpPr>
                  <p:cNvPr id="375" name="円/楕円 42"/>
                  <p:cNvSpPr/>
                  <p:nvPr/>
                </p:nvSpPr>
                <p:spPr bwMode="auto">
                  <a:xfrm>
                    <a:off x="4813314" y="2703375"/>
                    <a:ext cx="1849876" cy="3065885"/>
                  </a:xfrm>
                  <a:custGeom>
                    <a:avLst/>
                    <a:gdLst>
                      <a:gd name="connsiteX0" fmla="*/ 0 w 1789625"/>
                      <a:gd name="connsiteY0" fmla="*/ 2006875 h 4013749"/>
                      <a:gd name="connsiteX1" fmla="*/ 894813 w 1789625"/>
                      <a:gd name="connsiteY1" fmla="*/ 0 h 4013749"/>
                      <a:gd name="connsiteX2" fmla="*/ 1789626 w 1789625"/>
                      <a:gd name="connsiteY2" fmla="*/ 2006875 h 4013749"/>
                      <a:gd name="connsiteX3" fmla="*/ 894813 w 1789625"/>
                      <a:gd name="connsiteY3" fmla="*/ 4013750 h 4013749"/>
                      <a:gd name="connsiteX4" fmla="*/ 0 w 1789625"/>
                      <a:gd name="connsiteY4" fmla="*/ 2006875 h 4013749"/>
                      <a:gd name="connsiteX0" fmla="*/ 0 w 1789626"/>
                      <a:gd name="connsiteY0" fmla="*/ 2006875 h 4013750"/>
                      <a:gd name="connsiteX1" fmla="*/ 894813 w 1789626"/>
                      <a:gd name="connsiteY1" fmla="*/ 0 h 4013750"/>
                      <a:gd name="connsiteX2" fmla="*/ 1789626 w 1789626"/>
                      <a:gd name="connsiteY2" fmla="*/ 2006875 h 4013750"/>
                      <a:gd name="connsiteX3" fmla="*/ 894813 w 1789626"/>
                      <a:gd name="connsiteY3" fmla="*/ 4013750 h 4013750"/>
                      <a:gd name="connsiteX4" fmla="*/ 0 w 1789626"/>
                      <a:gd name="connsiteY4" fmla="*/ 2006875 h 4013750"/>
                      <a:gd name="connsiteX0" fmla="*/ 0 w 1789626"/>
                      <a:gd name="connsiteY0" fmla="*/ 2006875 h 4013750"/>
                      <a:gd name="connsiteX1" fmla="*/ 894813 w 1789626"/>
                      <a:gd name="connsiteY1" fmla="*/ 0 h 4013750"/>
                      <a:gd name="connsiteX2" fmla="*/ 1789626 w 1789626"/>
                      <a:gd name="connsiteY2" fmla="*/ 2006875 h 4013750"/>
                      <a:gd name="connsiteX3" fmla="*/ 894813 w 1789626"/>
                      <a:gd name="connsiteY3" fmla="*/ 4013750 h 4013750"/>
                      <a:gd name="connsiteX4" fmla="*/ 0 w 1789626"/>
                      <a:gd name="connsiteY4" fmla="*/ 2006875 h 4013750"/>
                      <a:gd name="connsiteX0" fmla="*/ 0 w 1789626"/>
                      <a:gd name="connsiteY0" fmla="*/ 891980 h 2898855"/>
                      <a:gd name="connsiteX1" fmla="*/ 885935 w 1789626"/>
                      <a:gd name="connsiteY1" fmla="*/ 21447 h 2898855"/>
                      <a:gd name="connsiteX2" fmla="*/ 1789626 w 1789626"/>
                      <a:gd name="connsiteY2" fmla="*/ 891980 h 2898855"/>
                      <a:gd name="connsiteX3" fmla="*/ 894813 w 1789626"/>
                      <a:gd name="connsiteY3" fmla="*/ 2898855 h 2898855"/>
                      <a:gd name="connsiteX4" fmla="*/ 0 w 1789626"/>
                      <a:gd name="connsiteY4" fmla="*/ 891980 h 2898855"/>
                      <a:gd name="connsiteX0" fmla="*/ 0 w 1789626"/>
                      <a:gd name="connsiteY0" fmla="*/ 891980 h 2898855"/>
                      <a:gd name="connsiteX1" fmla="*/ 885935 w 1789626"/>
                      <a:gd name="connsiteY1" fmla="*/ 21447 h 2898855"/>
                      <a:gd name="connsiteX2" fmla="*/ 1789626 w 1789626"/>
                      <a:gd name="connsiteY2" fmla="*/ 891980 h 2898855"/>
                      <a:gd name="connsiteX3" fmla="*/ 894813 w 1789626"/>
                      <a:gd name="connsiteY3" fmla="*/ 2898855 h 2898855"/>
                      <a:gd name="connsiteX4" fmla="*/ 0 w 1789626"/>
                      <a:gd name="connsiteY4" fmla="*/ 891980 h 289885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89626" h="2898855">
                        <a:moveTo>
                          <a:pt x="0" y="891980"/>
                        </a:moveTo>
                        <a:cubicBezTo>
                          <a:pt x="0" y="-216386"/>
                          <a:pt x="391743" y="21447"/>
                          <a:pt x="885935" y="21447"/>
                        </a:cubicBezTo>
                        <a:cubicBezTo>
                          <a:pt x="1380127" y="21447"/>
                          <a:pt x="1789626" y="-216386"/>
                          <a:pt x="1789626" y="891980"/>
                        </a:cubicBezTo>
                        <a:cubicBezTo>
                          <a:pt x="1789626" y="2000346"/>
                          <a:pt x="1638072" y="2898855"/>
                          <a:pt x="894813" y="2898855"/>
                        </a:cubicBezTo>
                        <a:cubicBezTo>
                          <a:pt x="151554" y="2898855"/>
                          <a:pt x="0" y="2000346"/>
                          <a:pt x="0" y="891980"/>
                        </a:cubicBezTo>
                        <a:close/>
                      </a:path>
                    </a:pathLst>
                  </a:cu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76" name="円/楕円 42"/>
                  <p:cNvSpPr/>
                  <p:nvPr/>
                </p:nvSpPr>
                <p:spPr bwMode="auto">
                  <a:xfrm>
                    <a:off x="4915906" y="2843979"/>
                    <a:ext cx="1644692" cy="2784676"/>
                  </a:xfrm>
                  <a:custGeom>
                    <a:avLst/>
                    <a:gdLst>
                      <a:gd name="connsiteX0" fmla="*/ 0 w 1789625"/>
                      <a:gd name="connsiteY0" fmla="*/ 2006875 h 4013749"/>
                      <a:gd name="connsiteX1" fmla="*/ 894813 w 1789625"/>
                      <a:gd name="connsiteY1" fmla="*/ 0 h 4013749"/>
                      <a:gd name="connsiteX2" fmla="*/ 1789626 w 1789625"/>
                      <a:gd name="connsiteY2" fmla="*/ 2006875 h 4013749"/>
                      <a:gd name="connsiteX3" fmla="*/ 894813 w 1789625"/>
                      <a:gd name="connsiteY3" fmla="*/ 4013750 h 4013749"/>
                      <a:gd name="connsiteX4" fmla="*/ 0 w 1789625"/>
                      <a:gd name="connsiteY4" fmla="*/ 2006875 h 4013749"/>
                      <a:gd name="connsiteX0" fmla="*/ 0 w 1789626"/>
                      <a:gd name="connsiteY0" fmla="*/ 2006875 h 4013750"/>
                      <a:gd name="connsiteX1" fmla="*/ 894813 w 1789626"/>
                      <a:gd name="connsiteY1" fmla="*/ 0 h 4013750"/>
                      <a:gd name="connsiteX2" fmla="*/ 1789626 w 1789626"/>
                      <a:gd name="connsiteY2" fmla="*/ 2006875 h 4013750"/>
                      <a:gd name="connsiteX3" fmla="*/ 894813 w 1789626"/>
                      <a:gd name="connsiteY3" fmla="*/ 4013750 h 4013750"/>
                      <a:gd name="connsiteX4" fmla="*/ 0 w 1789626"/>
                      <a:gd name="connsiteY4" fmla="*/ 2006875 h 4013750"/>
                      <a:gd name="connsiteX0" fmla="*/ 0 w 1789626"/>
                      <a:gd name="connsiteY0" fmla="*/ 2006875 h 4013750"/>
                      <a:gd name="connsiteX1" fmla="*/ 894813 w 1789626"/>
                      <a:gd name="connsiteY1" fmla="*/ 0 h 4013750"/>
                      <a:gd name="connsiteX2" fmla="*/ 1789626 w 1789626"/>
                      <a:gd name="connsiteY2" fmla="*/ 2006875 h 4013750"/>
                      <a:gd name="connsiteX3" fmla="*/ 894813 w 1789626"/>
                      <a:gd name="connsiteY3" fmla="*/ 4013750 h 4013750"/>
                      <a:gd name="connsiteX4" fmla="*/ 0 w 1789626"/>
                      <a:gd name="connsiteY4" fmla="*/ 2006875 h 4013750"/>
                      <a:gd name="connsiteX0" fmla="*/ 0 w 1789626"/>
                      <a:gd name="connsiteY0" fmla="*/ 891980 h 2898855"/>
                      <a:gd name="connsiteX1" fmla="*/ 885935 w 1789626"/>
                      <a:gd name="connsiteY1" fmla="*/ 21447 h 2898855"/>
                      <a:gd name="connsiteX2" fmla="*/ 1789626 w 1789626"/>
                      <a:gd name="connsiteY2" fmla="*/ 891980 h 2898855"/>
                      <a:gd name="connsiteX3" fmla="*/ 894813 w 1789626"/>
                      <a:gd name="connsiteY3" fmla="*/ 2898855 h 2898855"/>
                      <a:gd name="connsiteX4" fmla="*/ 0 w 1789626"/>
                      <a:gd name="connsiteY4" fmla="*/ 891980 h 2898855"/>
                      <a:gd name="connsiteX0" fmla="*/ 0 w 1789626"/>
                      <a:gd name="connsiteY0" fmla="*/ 891980 h 2898855"/>
                      <a:gd name="connsiteX1" fmla="*/ 885935 w 1789626"/>
                      <a:gd name="connsiteY1" fmla="*/ 21447 h 2898855"/>
                      <a:gd name="connsiteX2" fmla="*/ 1789626 w 1789626"/>
                      <a:gd name="connsiteY2" fmla="*/ 891980 h 2898855"/>
                      <a:gd name="connsiteX3" fmla="*/ 894813 w 1789626"/>
                      <a:gd name="connsiteY3" fmla="*/ 2898855 h 2898855"/>
                      <a:gd name="connsiteX4" fmla="*/ 0 w 1789626"/>
                      <a:gd name="connsiteY4" fmla="*/ 891980 h 289885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89626" h="2898855">
                        <a:moveTo>
                          <a:pt x="0" y="891980"/>
                        </a:moveTo>
                        <a:cubicBezTo>
                          <a:pt x="0" y="-216386"/>
                          <a:pt x="391743" y="21447"/>
                          <a:pt x="885935" y="21447"/>
                        </a:cubicBezTo>
                        <a:cubicBezTo>
                          <a:pt x="1380127" y="21447"/>
                          <a:pt x="1789626" y="-216386"/>
                          <a:pt x="1789626" y="891980"/>
                        </a:cubicBezTo>
                        <a:cubicBezTo>
                          <a:pt x="1789626" y="2000346"/>
                          <a:pt x="1638072" y="2898855"/>
                          <a:pt x="894813" y="2898855"/>
                        </a:cubicBezTo>
                        <a:cubicBezTo>
                          <a:pt x="151554" y="2898855"/>
                          <a:pt x="0" y="2000346"/>
                          <a:pt x="0" y="891980"/>
                        </a:cubicBezTo>
                        <a:close/>
                      </a:path>
                    </a:pathLst>
                  </a:custGeom>
                  <a:grpFill/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72" name="円/楕円 41"/>
                <p:cNvSpPr/>
                <p:nvPr/>
              </p:nvSpPr>
              <p:spPr bwMode="auto">
                <a:xfrm>
                  <a:off x="4762405" y="1521712"/>
                  <a:ext cx="1980220" cy="1951467"/>
                </a:xfrm>
                <a:custGeom>
                  <a:avLst/>
                  <a:gdLst>
                    <a:gd name="connsiteX0" fmla="*/ 0 w 1980220"/>
                    <a:gd name="connsiteY0" fmla="*/ 1103107 h 2206214"/>
                    <a:gd name="connsiteX1" fmla="*/ 990110 w 1980220"/>
                    <a:gd name="connsiteY1" fmla="*/ 0 h 2206214"/>
                    <a:gd name="connsiteX2" fmla="*/ 1980220 w 1980220"/>
                    <a:gd name="connsiteY2" fmla="*/ 1103107 h 2206214"/>
                    <a:gd name="connsiteX3" fmla="*/ 990110 w 1980220"/>
                    <a:gd name="connsiteY3" fmla="*/ 2206214 h 2206214"/>
                    <a:gd name="connsiteX4" fmla="*/ 0 w 1980220"/>
                    <a:gd name="connsiteY4" fmla="*/ 1103107 h 2206214"/>
                    <a:gd name="connsiteX0" fmla="*/ 0 w 1980220"/>
                    <a:gd name="connsiteY0" fmla="*/ 1103107 h 1103107"/>
                    <a:gd name="connsiteX1" fmla="*/ 990110 w 1980220"/>
                    <a:gd name="connsiteY1" fmla="*/ 0 h 1103107"/>
                    <a:gd name="connsiteX2" fmla="*/ 1980220 w 1980220"/>
                    <a:gd name="connsiteY2" fmla="*/ 1103107 h 1103107"/>
                    <a:gd name="connsiteX3" fmla="*/ 0 w 1980220"/>
                    <a:gd name="connsiteY3" fmla="*/ 1103107 h 1103107"/>
                    <a:gd name="connsiteX0" fmla="*/ 0 w 1980220"/>
                    <a:gd name="connsiteY0" fmla="*/ 1103107 h 1103107"/>
                    <a:gd name="connsiteX1" fmla="*/ 990110 w 1980220"/>
                    <a:gd name="connsiteY1" fmla="*/ 0 h 1103107"/>
                    <a:gd name="connsiteX2" fmla="*/ 1980220 w 1980220"/>
                    <a:gd name="connsiteY2" fmla="*/ 1103107 h 1103107"/>
                    <a:gd name="connsiteX3" fmla="*/ 0 w 1980220"/>
                    <a:gd name="connsiteY3" fmla="*/ 1103107 h 1103107"/>
                    <a:gd name="connsiteX0" fmla="*/ 0 w 1980220"/>
                    <a:gd name="connsiteY0" fmla="*/ 1103107 h 1103107"/>
                    <a:gd name="connsiteX1" fmla="*/ 990110 w 1980220"/>
                    <a:gd name="connsiteY1" fmla="*/ 0 h 1103107"/>
                    <a:gd name="connsiteX2" fmla="*/ 1980220 w 1980220"/>
                    <a:gd name="connsiteY2" fmla="*/ 1103107 h 1103107"/>
                    <a:gd name="connsiteX3" fmla="*/ 0 w 1980220"/>
                    <a:gd name="connsiteY3" fmla="*/ 1103107 h 1103107"/>
                    <a:gd name="connsiteX0" fmla="*/ 0 w 1980220"/>
                    <a:gd name="connsiteY0" fmla="*/ 1951467 h 1951467"/>
                    <a:gd name="connsiteX1" fmla="*/ 990110 w 1980220"/>
                    <a:gd name="connsiteY1" fmla="*/ 0 h 1951467"/>
                    <a:gd name="connsiteX2" fmla="*/ 1980220 w 1980220"/>
                    <a:gd name="connsiteY2" fmla="*/ 1951467 h 1951467"/>
                    <a:gd name="connsiteX3" fmla="*/ 0 w 1980220"/>
                    <a:gd name="connsiteY3" fmla="*/ 1951467 h 19514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980220" h="1951467">
                      <a:moveTo>
                        <a:pt x="0" y="1951467"/>
                      </a:moveTo>
                      <a:cubicBezTo>
                        <a:pt x="0" y="1342238"/>
                        <a:pt x="443287" y="0"/>
                        <a:pt x="990110" y="0"/>
                      </a:cubicBezTo>
                      <a:cubicBezTo>
                        <a:pt x="1536933" y="0"/>
                        <a:pt x="1980220" y="1342238"/>
                        <a:pt x="1980220" y="1951467"/>
                      </a:cubicBezTo>
                      <a:cubicBezTo>
                        <a:pt x="1815202" y="2135318"/>
                        <a:pt x="165018" y="2135318"/>
                        <a:pt x="0" y="1951467"/>
                      </a:cubicBezTo>
                      <a:close/>
                    </a:path>
                  </a:pathLst>
                </a:custGeom>
                <a:solidFill>
                  <a:srgbClr val="92D05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3" name="アーチ 372"/>
                <p:cNvSpPr/>
                <p:nvPr/>
              </p:nvSpPr>
              <p:spPr bwMode="auto">
                <a:xfrm>
                  <a:off x="5088015" y="2495786"/>
                  <a:ext cx="495055" cy="495055"/>
                </a:xfrm>
                <a:prstGeom prst="blockArc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4" name="アーチ 373"/>
                <p:cNvSpPr/>
                <p:nvPr/>
              </p:nvSpPr>
              <p:spPr bwMode="auto">
                <a:xfrm>
                  <a:off x="5878127" y="2495786"/>
                  <a:ext cx="495055" cy="495055"/>
                </a:xfrm>
                <a:prstGeom prst="blockArc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5507287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472990" y="830193"/>
            <a:ext cx="1547187" cy="1547187"/>
            <a:chOff x="227013" y="233363"/>
            <a:chExt cx="1214437" cy="1214437"/>
          </a:xfrm>
        </p:grpSpPr>
        <p:grpSp>
          <p:nvGrpSpPr>
            <p:cNvPr id="3" name="Group 10"/>
            <p:cNvGrpSpPr>
              <a:grpSpLocks/>
            </p:cNvGrpSpPr>
            <p:nvPr/>
          </p:nvGrpSpPr>
          <p:grpSpPr bwMode="auto">
            <a:xfrm>
              <a:off x="227013" y="233363"/>
              <a:ext cx="1214437" cy="1214437"/>
              <a:chOff x="1419" y="1707"/>
              <a:chExt cx="765" cy="765"/>
            </a:xfrm>
          </p:grpSpPr>
          <p:sp>
            <p:nvSpPr>
              <p:cNvPr id="7" name="Oval 9"/>
              <p:cNvSpPr>
                <a:spLocks noChangeArrowheads="1"/>
              </p:cNvSpPr>
              <p:nvPr/>
            </p:nvSpPr>
            <p:spPr bwMode="auto">
              <a:xfrm>
                <a:off x="1447" y="1735"/>
                <a:ext cx="709" cy="709"/>
              </a:xfrm>
              <a:prstGeom prst="ellipse">
                <a:avLst/>
              </a:pr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8" name="Group 8"/>
              <p:cNvGrpSpPr>
                <a:grpSpLocks/>
              </p:cNvGrpSpPr>
              <p:nvPr/>
            </p:nvGrpSpPr>
            <p:grpSpPr bwMode="auto">
              <a:xfrm>
                <a:off x="1419" y="1707"/>
                <a:ext cx="765" cy="765"/>
                <a:chOff x="2723" y="1990"/>
                <a:chExt cx="312" cy="312"/>
              </a:xfrm>
            </p:grpSpPr>
            <p:grpSp>
              <p:nvGrpSpPr>
                <p:cNvPr id="9" name="Group 4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13" name="AutoShape 2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14" name="AutoShape 3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0" name="Group 5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11" name="AutoShape 6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12" name="AutoShape 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  <p:sp>
          <p:nvSpPr>
            <p:cNvPr id="4" name="WordArt 11"/>
            <p:cNvSpPr>
              <a:spLocks noChangeArrowheads="1" noChangeShapeType="1" noTextEdit="1"/>
            </p:cNvSpPr>
            <p:nvPr/>
          </p:nvSpPr>
          <p:spPr bwMode="auto">
            <a:xfrm>
              <a:off x="541338" y="1087438"/>
              <a:ext cx="627062" cy="179387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kern="10"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Under</a:t>
              </a:r>
              <a:endParaRPr lang="ja-JP" altLang="en-US" sz="3600" kern="1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  <p:sp>
          <p:nvSpPr>
            <p:cNvPr id="5" name="WordArt 12"/>
            <p:cNvSpPr>
              <a:spLocks noChangeArrowheads="1" noChangeShapeType="1" noTextEdit="1"/>
            </p:cNvSpPr>
            <p:nvPr/>
          </p:nvSpPr>
          <p:spPr bwMode="auto">
            <a:xfrm>
              <a:off x="496888" y="457200"/>
              <a:ext cx="676275" cy="53975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16</a:t>
              </a:r>
              <a:endParaRPr lang="ja-JP" altLang="en-US" sz="3600" b="1" kern="1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  <p:sp>
          <p:nvSpPr>
            <p:cNvPr id="6" name="Rectangle 13"/>
            <p:cNvSpPr>
              <a:spLocks noChangeArrowheads="1"/>
            </p:cNvSpPr>
            <p:nvPr/>
          </p:nvSpPr>
          <p:spPr bwMode="auto">
            <a:xfrm>
              <a:off x="541338" y="1016000"/>
              <a:ext cx="630237" cy="46038"/>
            </a:xfrm>
            <a:prstGeom prst="rect">
              <a:avLst/>
            </a:prstGeom>
            <a:solidFill>
              <a:srgbClr val="FFFFFF"/>
            </a:solidFill>
            <a:ln w="12700" algn="ctr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68686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2325693" y="830193"/>
            <a:ext cx="1547187" cy="1547187"/>
            <a:chOff x="1535113" y="233363"/>
            <a:chExt cx="1214437" cy="1214437"/>
          </a:xfrm>
        </p:grpSpPr>
        <p:grpSp>
          <p:nvGrpSpPr>
            <p:cNvPr id="16" name="Group 14"/>
            <p:cNvGrpSpPr>
              <a:grpSpLocks/>
            </p:cNvGrpSpPr>
            <p:nvPr/>
          </p:nvGrpSpPr>
          <p:grpSpPr bwMode="auto">
            <a:xfrm>
              <a:off x="1535113" y="233363"/>
              <a:ext cx="1214437" cy="1214437"/>
              <a:chOff x="1419" y="1707"/>
              <a:chExt cx="765" cy="765"/>
            </a:xfrm>
          </p:grpSpPr>
          <p:sp>
            <p:nvSpPr>
              <p:cNvPr id="20" name="Oval 15"/>
              <p:cNvSpPr>
                <a:spLocks noChangeArrowheads="1"/>
              </p:cNvSpPr>
              <p:nvPr/>
            </p:nvSpPr>
            <p:spPr bwMode="auto">
              <a:xfrm>
                <a:off x="1447" y="1735"/>
                <a:ext cx="709" cy="709"/>
              </a:xfrm>
              <a:prstGeom prst="ellipse">
                <a:avLst/>
              </a:pr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21" name="Group 16"/>
              <p:cNvGrpSpPr>
                <a:grpSpLocks/>
              </p:cNvGrpSpPr>
              <p:nvPr/>
            </p:nvGrpSpPr>
            <p:grpSpPr bwMode="auto">
              <a:xfrm>
                <a:off x="1419" y="1707"/>
                <a:ext cx="765" cy="765"/>
                <a:chOff x="2723" y="1990"/>
                <a:chExt cx="312" cy="312"/>
              </a:xfrm>
            </p:grpSpPr>
            <p:grpSp>
              <p:nvGrpSpPr>
                <p:cNvPr id="22" name="Group 17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26" name="AutoShape 18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7" name="AutoShape 19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23" name="Group 20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24" name="AutoShape 21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5" name="AutoShape 22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  <p:sp>
          <p:nvSpPr>
            <p:cNvPr id="17" name="WordArt 23"/>
            <p:cNvSpPr>
              <a:spLocks noChangeArrowheads="1" noChangeShapeType="1" noTextEdit="1"/>
            </p:cNvSpPr>
            <p:nvPr/>
          </p:nvSpPr>
          <p:spPr bwMode="auto">
            <a:xfrm>
              <a:off x="1849438" y="1087438"/>
              <a:ext cx="627062" cy="179387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kern="10"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Under</a:t>
              </a:r>
              <a:endParaRPr lang="ja-JP" altLang="en-US" sz="3600" kern="1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  <p:sp>
          <p:nvSpPr>
            <p:cNvPr id="18" name="WordArt 24"/>
            <p:cNvSpPr>
              <a:spLocks noChangeArrowheads="1" noChangeShapeType="1" noTextEdit="1"/>
            </p:cNvSpPr>
            <p:nvPr/>
          </p:nvSpPr>
          <p:spPr bwMode="auto">
            <a:xfrm>
              <a:off x="1804988" y="457200"/>
              <a:ext cx="676275" cy="53975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18</a:t>
              </a:r>
              <a:endParaRPr lang="ja-JP" altLang="en-US" sz="3600" b="1" kern="1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  <p:sp>
          <p:nvSpPr>
            <p:cNvPr id="19" name="Rectangle 25"/>
            <p:cNvSpPr>
              <a:spLocks noChangeArrowheads="1"/>
            </p:cNvSpPr>
            <p:nvPr/>
          </p:nvSpPr>
          <p:spPr bwMode="auto">
            <a:xfrm>
              <a:off x="1849438" y="1016000"/>
              <a:ext cx="630237" cy="46038"/>
            </a:xfrm>
            <a:prstGeom prst="rect">
              <a:avLst/>
            </a:prstGeom>
            <a:solidFill>
              <a:srgbClr val="FFFFFF"/>
            </a:solidFill>
            <a:ln w="12700" algn="ctr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68686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28" name="グループ化 27"/>
          <p:cNvGrpSpPr/>
          <p:nvPr/>
        </p:nvGrpSpPr>
        <p:grpSpPr>
          <a:xfrm>
            <a:off x="4170532" y="886822"/>
            <a:ext cx="1547188" cy="1547187"/>
            <a:chOff x="2844800" y="233363"/>
            <a:chExt cx="1214438" cy="1214437"/>
          </a:xfrm>
        </p:grpSpPr>
        <p:grpSp>
          <p:nvGrpSpPr>
            <p:cNvPr id="29" name="Group 26"/>
            <p:cNvGrpSpPr>
              <a:grpSpLocks/>
            </p:cNvGrpSpPr>
            <p:nvPr/>
          </p:nvGrpSpPr>
          <p:grpSpPr bwMode="auto">
            <a:xfrm>
              <a:off x="2844800" y="233363"/>
              <a:ext cx="1214438" cy="1214437"/>
              <a:chOff x="1419" y="1707"/>
              <a:chExt cx="765" cy="765"/>
            </a:xfrm>
          </p:grpSpPr>
          <p:sp>
            <p:nvSpPr>
              <p:cNvPr id="33" name="Oval 27"/>
              <p:cNvSpPr>
                <a:spLocks noChangeArrowheads="1"/>
              </p:cNvSpPr>
              <p:nvPr/>
            </p:nvSpPr>
            <p:spPr bwMode="auto">
              <a:xfrm>
                <a:off x="1447" y="1735"/>
                <a:ext cx="709" cy="709"/>
              </a:xfrm>
              <a:prstGeom prst="ellipse">
                <a:avLst/>
              </a:pr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34" name="Group 28"/>
              <p:cNvGrpSpPr>
                <a:grpSpLocks/>
              </p:cNvGrpSpPr>
              <p:nvPr/>
            </p:nvGrpSpPr>
            <p:grpSpPr bwMode="auto">
              <a:xfrm>
                <a:off x="1419" y="1707"/>
                <a:ext cx="765" cy="765"/>
                <a:chOff x="2723" y="1990"/>
                <a:chExt cx="312" cy="312"/>
              </a:xfrm>
            </p:grpSpPr>
            <p:grpSp>
              <p:nvGrpSpPr>
                <p:cNvPr id="35" name="Group 29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39" name="AutoShape 30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0" name="AutoShape 31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36" name="Group 32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37" name="AutoShape 33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38" name="AutoShape 34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  <p:sp>
          <p:nvSpPr>
            <p:cNvPr id="30" name="WordArt 35"/>
            <p:cNvSpPr>
              <a:spLocks noChangeArrowheads="1" noChangeShapeType="1" noTextEdit="1"/>
            </p:cNvSpPr>
            <p:nvPr/>
          </p:nvSpPr>
          <p:spPr bwMode="auto">
            <a:xfrm>
              <a:off x="3159125" y="1087438"/>
              <a:ext cx="627063" cy="179387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kern="10"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Under</a:t>
              </a:r>
              <a:endParaRPr lang="ja-JP" altLang="en-US" sz="3600" kern="1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  <p:sp>
          <p:nvSpPr>
            <p:cNvPr id="31" name="WordArt 36"/>
            <p:cNvSpPr>
              <a:spLocks noChangeArrowheads="1" noChangeShapeType="1" noTextEdit="1"/>
            </p:cNvSpPr>
            <p:nvPr/>
          </p:nvSpPr>
          <p:spPr bwMode="auto">
            <a:xfrm>
              <a:off x="3114675" y="457200"/>
              <a:ext cx="676275" cy="53975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20</a:t>
              </a:r>
              <a:endParaRPr lang="ja-JP" altLang="en-US" sz="3600" b="1" kern="1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  <p:sp>
          <p:nvSpPr>
            <p:cNvPr id="32" name="Rectangle 37"/>
            <p:cNvSpPr>
              <a:spLocks noChangeArrowheads="1"/>
            </p:cNvSpPr>
            <p:nvPr/>
          </p:nvSpPr>
          <p:spPr bwMode="auto">
            <a:xfrm>
              <a:off x="3159125" y="1016000"/>
              <a:ext cx="630238" cy="46038"/>
            </a:xfrm>
            <a:prstGeom prst="rect">
              <a:avLst/>
            </a:prstGeom>
            <a:solidFill>
              <a:srgbClr val="FFFFFF"/>
            </a:solidFill>
            <a:ln w="12700" algn="ctr">
              <a:solidFill>
                <a:srgbClr val="000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68686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1" name="グループ化 40"/>
          <p:cNvGrpSpPr/>
          <p:nvPr/>
        </p:nvGrpSpPr>
        <p:grpSpPr>
          <a:xfrm>
            <a:off x="435753" y="2771871"/>
            <a:ext cx="1547187" cy="1547187"/>
            <a:chOff x="227013" y="1512888"/>
            <a:chExt cx="1214437" cy="1214437"/>
          </a:xfrm>
        </p:grpSpPr>
        <p:grpSp>
          <p:nvGrpSpPr>
            <p:cNvPr id="42" name="Group 38"/>
            <p:cNvGrpSpPr>
              <a:grpSpLocks/>
            </p:cNvGrpSpPr>
            <p:nvPr/>
          </p:nvGrpSpPr>
          <p:grpSpPr bwMode="auto">
            <a:xfrm>
              <a:off x="227013" y="1512888"/>
              <a:ext cx="1214437" cy="1214437"/>
              <a:chOff x="1419" y="1707"/>
              <a:chExt cx="765" cy="765"/>
            </a:xfrm>
          </p:grpSpPr>
          <p:sp>
            <p:nvSpPr>
              <p:cNvPr id="44" name="Oval 39"/>
              <p:cNvSpPr>
                <a:spLocks noChangeArrowheads="1"/>
              </p:cNvSpPr>
              <p:nvPr/>
            </p:nvSpPr>
            <p:spPr bwMode="auto">
              <a:xfrm>
                <a:off x="1447" y="1735"/>
                <a:ext cx="709" cy="709"/>
              </a:xfrm>
              <a:prstGeom prst="ellipse">
                <a:avLst/>
              </a:pr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45" name="Group 40"/>
              <p:cNvGrpSpPr>
                <a:grpSpLocks/>
              </p:cNvGrpSpPr>
              <p:nvPr/>
            </p:nvGrpSpPr>
            <p:grpSpPr bwMode="auto">
              <a:xfrm>
                <a:off x="1419" y="1707"/>
                <a:ext cx="765" cy="765"/>
                <a:chOff x="2723" y="1990"/>
                <a:chExt cx="312" cy="312"/>
              </a:xfrm>
            </p:grpSpPr>
            <p:grpSp>
              <p:nvGrpSpPr>
                <p:cNvPr id="46" name="Group 41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50" name="AutoShape 42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1" name="AutoShape 43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47" name="Group 44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48" name="AutoShape 45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9" name="AutoShape 46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  <p:sp>
          <p:nvSpPr>
            <p:cNvPr id="43" name="WordArt 48"/>
            <p:cNvSpPr>
              <a:spLocks noChangeArrowheads="1" noChangeShapeType="1" noTextEdit="1"/>
            </p:cNvSpPr>
            <p:nvPr/>
          </p:nvSpPr>
          <p:spPr bwMode="auto">
            <a:xfrm>
              <a:off x="452438" y="1819275"/>
              <a:ext cx="733425" cy="58420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 dirty="0"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16</a:t>
              </a:r>
              <a:endParaRPr lang="ja-JP" altLang="en-US" sz="3600" b="1" kern="10" dirty="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</p:grpSp>
      <p:grpSp>
        <p:nvGrpSpPr>
          <p:cNvPr id="52" name="グループ化 51"/>
          <p:cNvGrpSpPr/>
          <p:nvPr/>
        </p:nvGrpSpPr>
        <p:grpSpPr>
          <a:xfrm>
            <a:off x="2305227" y="2787806"/>
            <a:ext cx="1547187" cy="1547187"/>
            <a:chOff x="1535113" y="1512888"/>
            <a:chExt cx="1214437" cy="1214437"/>
          </a:xfrm>
        </p:grpSpPr>
        <p:grpSp>
          <p:nvGrpSpPr>
            <p:cNvPr id="53" name="Group 50"/>
            <p:cNvGrpSpPr>
              <a:grpSpLocks/>
            </p:cNvGrpSpPr>
            <p:nvPr/>
          </p:nvGrpSpPr>
          <p:grpSpPr bwMode="auto">
            <a:xfrm>
              <a:off x="1535113" y="1512888"/>
              <a:ext cx="1214437" cy="1214437"/>
              <a:chOff x="1419" y="1707"/>
              <a:chExt cx="765" cy="765"/>
            </a:xfrm>
          </p:grpSpPr>
          <p:sp>
            <p:nvSpPr>
              <p:cNvPr id="55" name="Oval 51"/>
              <p:cNvSpPr>
                <a:spLocks noChangeArrowheads="1"/>
              </p:cNvSpPr>
              <p:nvPr/>
            </p:nvSpPr>
            <p:spPr bwMode="auto">
              <a:xfrm>
                <a:off x="1447" y="1735"/>
                <a:ext cx="709" cy="709"/>
              </a:xfrm>
              <a:prstGeom prst="ellipse">
                <a:avLst/>
              </a:pr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56" name="Group 52"/>
              <p:cNvGrpSpPr>
                <a:grpSpLocks/>
              </p:cNvGrpSpPr>
              <p:nvPr/>
            </p:nvGrpSpPr>
            <p:grpSpPr bwMode="auto">
              <a:xfrm>
                <a:off x="1419" y="1707"/>
                <a:ext cx="765" cy="765"/>
                <a:chOff x="2723" y="1990"/>
                <a:chExt cx="312" cy="312"/>
              </a:xfrm>
            </p:grpSpPr>
            <p:grpSp>
              <p:nvGrpSpPr>
                <p:cNvPr id="57" name="Group 53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61" name="AutoShape 54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62" name="AutoShape 55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58" name="Group 56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59" name="AutoShape 57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60" name="AutoShape 58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  <p:sp>
          <p:nvSpPr>
            <p:cNvPr id="54" name="WordArt 60"/>
            <p:cNvSpPr>
              <a:spLocks noChangeArrowheads="1" noChangeShapeType="1" noTextEdit="1"/>
            </p:cNvSpPr>
            <p:nvPr/>
          </p:nvSpPr>
          <p:spPr bwMode="auto">
            <a:xfrm>
              <a:off x="1760538" y="1819275"/>
              <a:ext cx="733425" cy="58420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 dirty="0"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18</a:t>
              </a:r>
              <a:endParaRPr lang="ja-JP" altLang="en-US" sz="3600" b="1" kern="10" dirty="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</p:grpSp>
      <p:grpSp>
        <p:nvGrpSpPr>
          <p:cNvPr id="63" name="グループ化 62"/>
          <p:cNvGrpSpPr/>
          <p:nvPr/>
        </p:nvGrpSpPr>
        <p:grpSpPr>
          <a:xfrm>
            <a:off x="4169521" y="2798930"/>
            <a:ext cx="1547188" cy="1547187"/>
            <a:chOff x="2844800" y="1512888"/>
            <a:chExt cx="1214438" cy="1214437"/>
          </a:xfrm>
        </p:grpSpPr>
        <p:grpSp>
          <p:nvGrpSpPr>
            <p:cNvPr id="64" name="Group 62"/>
            <p:cNvGrpSpPr>
              <a:grpSpLocks/>
            </p:cNvGrpSpPr>
            <p:nvPr/>
          </p:nvGrpSpPr>
          <p:grpSpPr bwMode="auto">
            <a:xfrm>
              <a:off x="2844800" y="1512888"/>
              <a:ext cx="1214438" cy="1214437"/>
              <a:chOff x="1419" y="1707"/>
              <a:chExt cx="765" cy="765"/>
            </a:xfrm>
          </p:grpSpPr>
          <p:sp>
            <p:nvSpPr>
              <p:cNvPr id="66" name="Oval 63"/>
              <p:cNvSpPr>
                <a:spLocks noChangeArrowheads="1"/>
              </p:cNvSpPr>
              <p:nvPr/>
            </p:nvSpPr>
            <p:spPr bwMode="auto">
              <a:xfrm>
                <a:off x="1447" y="1735"/>
                <a:ext cx="709" cy="709"/>
              </a:xfrm>
              <a:prstGeom prst="ellipse">
                <a:avLst/>
              </a:prstGeom>
              <a:solidFill>
                <a:srgbClr val="333399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algn="ctr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67" name="Group 64"/>
              <p:cNvGrpSpPr>
                <a:grpSpLocks/>
              </p:cNvGrpSpPr>
              <p:nvPr/>
            </p:nvGrpSpPr>
            <p:grpSpPr bwMode="auto">
              <a:xfrm>
                <a:off x="1419" y="1707"/>
                <a:ext cx="765" cy="765"/>
                <a:chOff x="2723" y="1990"/>
                <a:chExt cx="312" cy="312"/>
              </a:xfrm>
            </p:grpSpPr>
            <p:grpSp>
              <p:nvGrpSpPr>
                <p:cNvPr id="68" name="Group 65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72" name="AutoShape 66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73" name="AutoShape 67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63500" algn="ctr">
                    <a:solidFill>
                      <a:schemeClr val="tx1"/>
                    </a:solidFill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69" name="Group 68"/>
                <p:cNvGrpSpPr>
                  <a:grpSpLocks/>
                </p:cNvGrpSpPr>
                <p:nvPr/>
              </p:nvGrpSpPr>
              <p:grpSpPr bwMode="auto">
                <a:xfrm>
                  <a:off x="2723" y="1990"/>
                  <a:ext cx="312" cy="312"/>
                  <a:chOff x="2723" y="1990"/>
                  <a:chExt cx="312" cy="312"/>
                </a:xfrm>
              </p:grpSpPr>
              <p:sp>
                <p:nvSpPr>
                  <p:cNvPr id="70" name="AutoShape 69"/>
                  <p:cNvSpPr>
                    <a:spLocks noChangeArrowheads="1"/>
                  </p:cNvSpPr>
                  <p:nvPr/>
                </p:nvSpPr>
                <p:spPr bwMode="auto">
                  <a:xfrm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71" name="AutoShape 70"/>
                  <p:cNvSpPr>
                    <a:spLocks noChangeArrowheads="1"/>
                  </p:cNvSpPr>
                  <p:nvPr/>
                </p:nvSpPr>
                <p:spPr bwMode="auto">
                  <a:xfrm rot="5400000">
                    <a:off x="2723" y="1990"/>
                    <a:ext cx="312" cy="312"/>
                  </a:xfrm>
                  <a:custGeom>
                    <a:avLst/>
                    <a:gdLst>
                      <a:gd name="G0" fmla="+- 1800 0 0"/>
                      <a:gd name="G1" fmla="*/ G0 2 1"/>
                      <a:gd name="G2" fmla="+- 21600 0 G1"/>
                      <a:gd name="G3" fmla="*/ G2 G2 1"/>
                      <a:gd name="G4" fmla="*/ G0 G0 1"/>
                      <a:gd name="G5" fmla="+- G3 0 G4"/>
                      <a:gd name="G6" fmla="*/ G5 1 8"/>
                      <a:gd name="G7" fmla="sqrt G6"/>
                      <a:gd name="G8" fmla="*/ G4 1 8"/>
                      <a:gd name="G9" fmla="sqrt G8"/>
                      <a:gd name="G10" fmla="+- G7 G9 0"/>
                      <a:gd name="G11" fmla="+- G7 0 G9"/>
                      <a:gd name="G12" fmla="+- G10 10800 0"/>
                      <a:gd name="G13" fmla="+- 10800 0 G10"/>
                      <a:gd name="G14" fmla="+- G11 10800 0"/>
                      <a:gd name="G15" fmla="+- 10800 0 G11"/>
                      <a:gd name="G16" fmla="+- 21600 0 G0"/>
                      <a:gd name="T0" fmla="*/ 10800 w 21600"/>
                      <a:gd name="T1" fmla="*/ 0 h 21600"/>
                      <a:gd name="T2" fmla="*/ 3163 w 21600"/>
                      <a:gd name="T3" fmla="*/ 3163 h 21600"/>
                      <a:gd name="T4" fmla="*/ 0 w 21600"/>
                      <a:gd name="T5" fmla="*/ 10800 h 21600"/>
                      <a:gd name="T6" fmla="*/ 3163 w 21600"/>
                      <a:gd name="T7" fmla="*/ 18437 h 21600"/>
                      <a:gd name="T8" fmla="*/ 10800 w 21600"/>
                      <a:gd name="T9" fmla="*/ 21600 h 21600"/>
                      <a:gd name="T10" fmla="*/ 18437 w 21600"/>
                      <a:gd name="T11" fmla="*/ 18437 h 21600"/>
                      <a:gd name="T12" fmla="*/ 21600 w 21600"/>
                      <a:gd name="T13" fmla="*/ 10800 h 21600"/>
                      <a:gd name="T14" fmla="*/ 18437 w 21600"/>
                      <a:gd name="T15" fmla="*/ 3163 h 21600"/>
                      <a:gd name="T16" fmla="*/ 3163 w 21600"/>
                      <a:gd name="T17" fmla="*/ 3163 h 21600"/>
                      <a:gd name="T18" fmla="*/ 18437 w 21600"/>
                      <a:gd name="T19" fmla="*/ 1843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T16" t="T17" r="T18" b="T19"/>
                    <a:pathLst>
                      <a:path w="21600" h="21600">
                        <a:moveTo>
                          <a:pt x="0" y="10800"/>
                        </a:moveTo>
                        <a:cubicBezTo>
                          <a:pt x="0" y="4835"/>
                          <a:pt x="4835" y="0"/>
                          <a:pt x="10800" y="0"/>
                        </a:cubicBezTo>
                        <a:cubicBezTo>
                          <a:pt x="16765" y="0"/>
                          <a:pt x="21600" y="4835"/>
                          <a:pt x="21600" y="10800"/>
                        </a:cubicBezTo>
                        <a:cubicBezTo>
                          <a:pt x="21600" y="16765"/>
                          <a:pt x="16765" y="21600"/>
                          <a:pt x="10800" y="21600"/>
                        </a:cubicBezTo>
                        <a:cubicBezTo>
                          <a:pt x="4835" y="21600"/>
                          <a:pt x="0" y="16765"/>
                          <a:pt x="0" y="10800"/>
                        </a:cubicBezTo>
                        <a:close/>
                        <a:moveTo>
                          <a:pt x="17768" y="16496"/>
                        </a:moveTo>
                        <a:cubicBezTo>
                          <a:pt x="19082" y="14888"/>
                          <a:pt x="19800" y="12876"/>
                          <a:pt x="19800" y="10800"/>
                        </a:cubicBezTo>
                        <a:cubicBezTo>
                          <a:pt x="19800" y="5829"/>
                          <a:pt x="15770" y="1800"/>
                          <a:pt x="10800" y="1800"/>
                        </a:cubicBezTo>
                        <a:cubicBezTo>
                          <a:pt x="8723" y="1799"/>
                          <a:pt x="6711" y="2517"/>
                          <a:pt x="5103" y="3831"/>
                        </a:cubicBezTo>
                        <a:close/>
                        <a:moveTo>
                          <a:pt x="3831" y="5103"/>
                        </a:moveTo>
                        <a:cubicBezTo>
                          <a:pt x="2517" y="6711"/>
                          <a:pt x="1800" y="8723"/>
                          <a:pt x="1800" y="10799"/>
                        </a:cubicBezTo>
                        <a:cubicBezTo>
                          <a:pt x="1800" y="15770"/>
                          <a:pt x="5829" y="19800"/>
                          <a:pt x="10800" y="19800"/>
                        </a:cubicBezTo>
                        <a:cubicBezTo>
                          <a:pt x="12876" y="19800"/>
                          <a:pt x="14888" y="19082"/>
                          <a:pt x="16496" y="177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chemeClr val="tx1"/>
                        </a:solidFill>
                        <a:miter lim="800000"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</p:grpSp>
        <p:sp>
          <p:nvSpPr>
            <p:cNvPr id="65" name="WordArt 72"/>
            <p:cNvSpPr>
              <a:spLocks noChangeArrowheads="1" noChangeShapeType="1" noTextEdit="1"/>
            </p:cNvSpPr>
            <p:nvPr/>
          </p:nvSpPr>
          <p:spPr bwMode="auto">
            <a:xfrm>
              <a:off x="3086100" y="1819275"/>
              <a:ext cx="733425" cy="58420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 dirty="0"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20</a:t>
              </a:r>
              <a:endParaRPr lang="ja-JP" altLang="en-US" sz="3600" b="1" kern="10" dirty="0"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</p:grpSp>
      <p:grpSp>
        <p:nvGrpSpPr>
          <p:cNvPr id="74" name="グループ化 73"/>
          <p:cNvGrpSpPr/>
          <p:nvPr/>
        </p:nvGrpSpPr>
        <p:grpSpPr>
          <a:xfrm>
            <a:off x="500193" y="4857505"/>
            <a:ext cx="1467872" cy="1322912"/>
            <a:chOff x="147568" y="2914394"/>
            <a:chExt cx="1467872" cy="1322912"/>
          </a:xfrm>
        </p:grpSpPr>
        <p:grpSp>
          <p:nvGrpSpPr>
            <p:cNvPr id="75" name="グループ化 74"/>
            <p:cNvGrpSpPr/>
            <p:nvPr/>
          </p:nvGrpSpPr>
          <p:grpSpPr>
            <a:xfrm>
              <a:off x="147568" y="2914394"/>
              <a:ext cx="1467872" cy="1322912"/>
              <a:chOff x="2932551" y="763716"/>
              <a:chExt cx="1680140" cy="1514218"/>
            </a:xfrm>
          </p:grpSpPr>
          <p:grpSp>
            <p:nvGrpSpPr>
              <p:cNvPr id="77" name="グループ化 76"/>
              <p:cNvGrpSpPr/>
              <p:nvPr/>
            </p:nvGrpSpPr>
            <p:grpSpPr>
              <a:xfrm>
                <a:off x="2932551" y="763716"/>
                <a:ext cx="1680140" cy="1514218"/>
                <a:chOff x="2492133" y="4690528"/>
                <a:chExt cx="1307762" cy="1178615"/>
              </a:xfrm>
              <a:solidFill>
                <a:schemeClr val="tx1"/>
              </a:solidFill>
            </p:grpSpPr>
            <p:sp>
              <p:nvSpPr>
                <p:cNvPr id="85" name="角丸四角形 84"/>
                <p:cNvSpPr/>
                <p:nvPr/>
              </p:nvSpPr>
              <p:spPr bwMode="auto">
                <a:xfrm rot="6015867">
                  <a:off x="2960831" y="5063283"/>
                  <a:ext cx="743866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" name="角丸四角形 85"/>
                <p:cNvSpPr/>
                <p:nvPr/>
              </p:nvSpPr>
              <p:spPr bwMode="auto">
                <a:xfrm rot="8973175">
                  <a:off x="3184759" y="5439801"/>
                  <a:ext cx="615136" cy="20772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" name="角丸四角形 86"/>
                <p:cNvSpPr/>
                <p:nvPr/>
              </p:nvSpPr>
              <p:spPr bwMode="auto">
                <a:xfrm rot="4500000">
                  <a:off x="2798454" y="5251956"/>
                  <a:ext cx="650963" cy="583412"/>
                </a:xfrm>
                <a:prstGeom prst="roundRect">
                  <a:avLst>
                    <a:gd name="adj" fmla="val 42313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" name="角丸四角形 87"/>
                <p:cNvSpPr/>
                <p:nvPr/>
              </p:nvSpPr>
              <p:spPr bwMode="auto">
                <a:xfrm rot="5166950">
                  <a:off x="2689921" y="5008722"/>
                  <a:ext cx="793692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" name="角丸四角形 88"/>
                <p:cNvSpPr/>
                <p:nvPr/>
              </p:nvSpPr>
              <p:spPr bwMode="auto">
                <a:xfrm rot="3759020">
                  <a:off x="2545401" y="5092261"/>
                  <a:ext cx="610674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" name="角丸四角形 89"/>
                <p:cNvSpPr/>
                <p:nvPr/>
              </p:nvSpPr>
              <p:spPr bwMode="auto">
                <a:xfrm rot="2645172">
                  <a:off x="2492133" y="5350056"/>
                  <a:ext cx="531590" cy="13534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8" name="グループ化 77"/>
              <p:cNvGrpSpPr/>
              <p:nvPr/>
            </p:nvGrpSpPr>
            <p:grpSpPr>
              <a:xfrm>
                <a:off x="2932551" y="763716"/>
                <a:ext cx="1680140" cy="1514218"/>
                <a:chOff x="2492133" y="4690528"/>
                <a:chExt cx="1307762" cy="1178615"/>
              </a:xfrm>
            </p:grpSpPr>
            <p:sp>
              <p:nvSpPr>
                <p:cNvPr id="79" name="角丸四角形 78"/>
                <p:cNvSpPr/>
                <p:nvPr/>
              </p:nvSpPr>
              <p:spPr bwMode="auto">
                <a:xfrm rot="6015867">
                  <a:off x="2960831" y="5063283"/>
                  <a:ext cx="743866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" name="角丸四角形 79"/>
                <p:cNvSpPr/>
                <p:nvPr/>
              </p:nvSpPr>
              <p:spPr bwMode="auto">
                <a:xfrm rot="8973175">
                  <a:off x="3184759" y="5439801"/>
                  <a:ext cx="615136" cy="20772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" name="角丸四角形 80"/>
                <p:cNvSpPr/>
                <p:nvPr/>
              </p:nvSpPr>
              <p:spPr bwMode="auto">
                <a:xfrm rot="4500000">
                  <a:off x="2798454" y="5251956"/>
                  <a:ext cx="650963" cy="583412"/>
                </a:xfrm>
                <a:prstGeom prst="roundRect">
                  <a:avLst>
                    <a:gd name="adj" fmla="val 42313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" name="角丸四角形 81"/>
                <p:cNvSpPr/>
                <p:nvPr/>
              </p:nvSpPr>
              <p:spPr bwMode="auto">
                <a:xfrm rot="5166950">
                  <a:off x="2689921" y="5008722"/>
                  <a:ext cx="793692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" name="角丸四角形 82"/>
                <p:cNvSpPr/>
                <p:nvPr/>
              </p:nvSpPr>
              <p:spPr bwMode="auto">
                <a:xfrm rot="3759020">
                  <a:off x="2545401" y="5092261"/>
                  <a:ext cx="610674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4" name="角丸四角形 83"/>
                <p:cNvSpPr/>
                <p:nvPr/>
              </p:nvSpPr>
              <p:spPr bwMode="auto">
                <a:xfrm rot="2645172">
                  <a:off x="2492133" y="5350056"/>
                  <a:ext cx="531590" cy="1353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76" name="WordArt 48"/>
            <p:cNvSpPr>
              <a:spLocks noChangeArrowheads="1" noChangeShapeType="1" noTextEdit="1"/>
            </p:cNvSpPr>
            <p:nvPr/>
          </p:nvSpPr>
          <p:spPr bwMode="auto">
            <a:xfrm>
              <a:off x="452438" y="3438524"/>
              <a:ext cx="733425" cy="58420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 dirty="0"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16</a:t>
              </a:r>
              <a:endParaRPr lang="ja-JP" altLang="en-US" sz="3600" b="1" kern="10" dirty="0"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</p:grpSp>
      <p:grpSp>
        <p:nvGrpSpPr>
          <p:cNvPr id="91" name="グループ化 90"/>
          <p:cNvGrpSpPr/>
          <p:nvPr/>
        </p:nvGrpSpPr>
        <p:grpSpPr>
          <a:xfrm>
            <a:off x="2356841" y="4857505"/>
            <a:ext cx="1467872" cy="1322912"/>
            <a:chOff x="1448048" y="2914394"/>
            <a:chExt cx="1467872" cy="1322912"/>
          </a:xfrm>
        </p:grpSpPr>
        <p:grpSp>
          <p:nvGrpSpPr>
            <p:cNvPr id="92" name="グループ化 91"/>
            <p:cNvGrpSpPr/>
            <p:nvPr/>
          </p:nvGrpSpPr>
          <p:grpSpPr>
            <a:xfrm>
              <a:off x="1448048" y="2914394"/>
              <a:ext cx="1467872" cy="1322912"/>
              <a:chOff x="2932551" y="763716"/>
              <a:chExt cx="1680140" cy="1514218"/>
            </a:xfrm>
          </p:grpSpPr>
          <p:grpSp>
            <p:nvGrpSpPr>
              <p:cNvPr id="94" name="グループ化 93"/>
              <p:cNvGrpSpPr/>
              <p:nvPr/>
            </p:nvGrpSpPr>
            <p:grpSpPr>
              <a:xfrm>
                <a:off x="2932551" y="763716"/>
                <a:ext cx="1680140" cy="1514218"/>
                <a:chOff x="2492133" y="4690528"/>
                <a:chExt cx="1307762" cy="1178615"/>
              </a:xfrm>
              <a:solidFill>
                <a:schemeClr val="tx1"/>
              </a:solidFill>
            </p:grpSpPr>
            <p:sp>
              <p:nvSpPr>
                <p:cNvPr id="102" name="角丸四角形 101"/>
                <p:cNvSpPr/>
                <p:nvPr/>
              </p:nvSpPr>
              <p:spPr bwMode="auto">
                <a:xfrm rot="6015867">
                  <a:off x="2960831" y="5063283"/>
                  <a:ext cx="743866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" name="角丸四角形 102"/>
                <p:cNvSpPr/>
                <p:nvPr/>
              </p:nvSpPr>
              <p:spPr bwMode="auto">
                <a:xfrm rot="8973175">
                  <a:off x="3184759" y="5439801"/>
                  <a:ext cx="615136" cy="20772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角丸四角形 103"/>
                <p:cNvSpPr/>
                <p:nvPr/>
              </p:nvSpPr>
              <p:spPr bwMode="auto">
                <a:xfrm rot="4500000">
                  <a:off x="2798454" y="5251956"/>
                  <a:ext cx="650963" cy="583412"/>
                </a:xfrm>
                <a:prstGeom prst="roundRect">
                  <a:avLst>
                    <a:gd name="adj" fmla="val 42313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角丸四角形 104"/>
                <p:cNvSpPr/>
                <p:nvPr/>
              </p:nvSpPr>
              <p:spPr bwMode="auto">
                <a:xfrm rot="5166950">
                  <a:off x="2689921" y="5008722"/>
                  <a:ext cx="793692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角丸四角形 105"/>
                <p:cNvSpPr/>
                <p:nvPr/>
              </p:nvSpPr>
              <p:spPr bwMode="auto">
                <a:xfrm rot="3759020">
                  <a:off x="2545401" y="5092261"/>
                  <a:ext cx="610674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角丸四角形 106"/>
                <p:cNvSpPr/>
                <p:nvPr/>
              </p:nvSpPr>
              <p:spPr bwMode="auto">
                <a:xfrm rot="2645172">
                  <a:off x="2492133" y="5350056"/>
                  <a:ext cx="531590" cy="13534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5" name="グループ化 94"/>
              <p:cNvGrpSpPr/>
              <p:nvPr/>
            </p:nvGrpSpPr>
            <p:grpSpPr>
              <a:xfrm>
                <a:off x="2932551" y="763716"/>
                <a:ext cx="1680140" cy="1514218"/>
                <a:chOff x="2492133" y="4690528"/>
                <a:chExt cx="1307762" cy="1178615"/>
              </a:xfrm>
            </p:grpSpPr>
            <p:sp>
              <p:nvSpPr>
                <p:cNvPr id="96" name="角丸四角形 95"/>
                <p:cNvSpPr/>
                <p:nvPr/>
              </p:nvSpPr>
              <p:spPr bwMode="auto">
                <a:xfrm rot="6015867">
                  <a:off x="2960831" y="5063283"/>
                  <a:ext cx="743866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" name="角丸四角形 96"/>
                <p:cNvSpPr/>
                <p:nvPr/>
              </p:nvSpPr>
              <p:spPr bwMode="auto">
                <a:xfrm rot="8973175">
                  <a:off x="3184759" y="5439801"/>
                  <a:ext cx="615136" cy="20772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8" name="角丸四角形 97"/>
                <p:cNvSpPr/>
                <p:nvPr/>
              </p:nvSpPr>
              <p:spPr bwMode="auto">
                <a:xfrm rot="4500000">
                  <a:off x="2798454" y="5251956"/>
                  <a:ext cx="650963" cy="583412"/>
                </a:xfrm>
                <a:prstGeom prst="roundRect">
                  <a:avLst>
                    <a:gd name="adj" fmla="val 42313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" name="角丸四角形 98"/>
                <p:cNvSpPr/>
                <p:nvPr/>
              </p:nvSpPr>
              <p:spPr bwMode="auto">
                <a:xfrm rot="5166950">
                  <a:off x="2689921" y="5008722"/>
                  <a:ext cx="793692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0" name="角丸四角形 99"/>
                <p:cNvSpPr/>
                <p:nvPr/>
              </p:nvSpPr>
              <p:spPr bwMode="auto">
                <a:xfrm rot="3759020">
                  <a:off x="2545401" y="5092261"/>
                  <a:ext cx="610674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" name="角丸四角形 100"/>
                <p:cNvSpPr/>
                <p:nvPr/>
              </p:nvSpPr>
              <p:spPr bwMode="auto">
                <a:xfrm rot="2645172">
                  <a:off x="2492133" y="5350056"/>
                  <a:ext cx="531590" cy="1353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93" name="WordArt 60"/>
            <p:cNvSpPr>
              <a:spLocks noChangeArrowheads="1" noChangeShapeType="1" noTextEdit="1"/>
            </p:cNvSpPr>
            <p:nvPr/>
          </p:nvSpPr>
          <p:spPr bwMode="auto">
            <a:xfrm>
              <a:off x="1760538" y="3438524"/>
              <a:ext cx="733425" cy="58420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 dirty="0"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18</a:t>
              </a:r>
              <a:endParaRPr lang="ja-JP" altLang="en-US" sz="3600" b="1" kern="10" dirty="0"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</p:grpSp>
      <p:grpSp>
        <p:nvGrpSpPr>
          <p:cNvPr id="108" name="グループ化 107"/>
          <p:cNvGrpSpPr/>
          <p:nvPr/>
        </p:nvGrpSpPr>
        <p:grpSpPr>
          <a:xfrm>
            <a:off x="4233961" y="4857505"/>
            <a:ext cx="1467872" cy="1322912"/>
            <a:chOff x="2758688" y="2914394"/>
            <a:chExt cx="1467872" cy="1322912"/>
          </a:xfrm>
        </p:grpSpPr>
        <p:grpSp>
          <p:nvGrpSpPr>
            <p:cNvPr id="109" name="グループ化 108"/>
            <p:cNvGrpSpPr/>
            <p:nvPr/>
          </p:nvGrpSpPr>
          <p:grpSpPr>
            <a:xfrm>
              <a:off x="2758688" y="2914394"/>
              <a:ext cx="1467872" cy="1322912"/>
              <a:chOff x="2932551" y="763716"/>
              <a:chExt cx="1680140" cy="1514218"/>
            </a:xfrm>
          </p:grpSpPr>
          <p:grpSp>
            <p:nvGrpSpPr>
              <p:cNvPr id="111" name="グループ化 110"/>
              <p:cNvGrpSpPr/>
              <p:nvPr/>
            </p:nvGrpSpPr>
            <p:grpSpPr>
              <a:xfrm>
                <a:off x="2932551" y="763716"/>
                <a:ext cx="1680140" cy="1514218"/>
                <a:chOff x="2492133" y="4690528"/>
                <a:chExt cx="1307762" cy="1178615"/>
              </a:xfrm>
              <a:solidFill>
                <a:schemeClr val="tx1"/>
              </a:solidFill>
            </p:grpSpPr>
            <p:sp>
              <p:nvSpPr>
                <p:cNvPr id="119" name="角丸四角形 118"/>
                <p:cNvSpPr/>
                <p:nvPr/>
              </p:nvSpPr>
              <p:spPr bwMode="auto">
                <a:xfrm rot="6015867">
                  <a:off x="2960831" y="5063283"/>
                  <a:ext cx="743866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" name="角丸四角形 119"/>
                <p:cNvSpPr/>
                <p:nvPr/>
              </p:nvSpPr>
              <p:spPr bwMode="auto">
                <a:xfrm rot="8973175">
                  <a:off x="3184759" y="5439801"/>
                  <a:ext cx="615136" cy="20772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1" name="角丸四角形 120"/>
                <p:cNvSpPr/>
                <p:nvPr/>
              </p:nvSpPr>
              <p:spPr bwMode="auto">
                <a:xfrm rot="4500000">
                  <a:off x="2798454" y="5251956"/>
                  <a:ext cx="650963" cy="583412"/>
                </a:xfrm>
                <a:prstGeom prst="roundRect">
                  <a:avLst>
                    <a:gd name="adj" fmla="val 42313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2" name="角丸四角形 121"/>
                <p:cNvSpPr/>
                <p:nvPr/>
              </p:nvSpPr>
              <p:spPr bwMode="auto">
                <a:xfrm rot="5166950">
                  <a:off x="2689921" y="5008722"/>
                  <a:ext cx="793692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3" name="角丸四角形 122"/>
                <p:cNvSpPr/>
                <p:nvPr/>
              </p:nvSpPr>
              <p:spPr bwMode="auto">
                <a:xfrm rot="3759020">
                  <a:off x="2545401" y="5092261"/>
                  <a:ext cx="610674" cy="157304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" name="角丸四角形 123"/>
                <p:cNvSpPr/>
                <p:nvPr/>
              </p:nvSpPr>
              <p:spPr bwMode="auto">
                <a:xfrm rot="2645172">
                  <a:off x="2492133" y="5350056"/>
                  <a:ext cx="531590" cy="135342"/>
                </a:xfrm>
                <a:prstGeom prst="roundRect">
                  <a:avLst>
                    <a:gd name="adj" fmla="val 50000"/>
                  </a:avLst>
                </a:prstGeom>
                <a:grpFill/>
                <a:ln w="1270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12" name="グループ化 111"/>
              <p:cNvGrpSpPr/>
              <p:nvPr/>
            </p:nvGrpSpPr>
            <p:grpSpPr>
              <a:xfrm>
                <a:off x="2932551" y="763716"/>
                <a:ext cx="1680140" cy="1514218"/>
                <a:chOff x="2492133" y="4690528"/>
                <a:chExt cx="1307762" cy="1178615"/>
              </a:xfrm>
            </p:grpSpPr>
            <p:sp>
              <p:nvSpPr>
                <p:cNvPr id="113" name="角丸四角形 112"/>
                <p:cNvSpPr/>
                <p:nvPr/>
              </p:nvSpPr>
              <p:spPr bwMode="auto">
                <a:xfrm rot="6015867">
                  <a:off x="2960831" y="5063283"/>
                  <a:ext cx="743866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角丸四角形 113"/>
                <p:cNvSpPr/>
                <p:nvPr/>
              </p:nvSpPr>
              <p:spPr bwMode="auto">
                <a:xfrm rot="8973175">
                  <a:off x="3184759" y="5439801"/>
                  <a:ext cx="615136" cy="20772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角丸四角形 114"/>
                <p:cNvSpPr/>
                <p:nvPr/>
              </p:nvSpPr>
              <p:spPr bwMode="auto">
                <a:xfrm rot="4500000">
                  <a:off x="2798454" y="5251956"/>
                  <a:ext cx="650963" cy="583412"/>
                </a:xfrm>
                <a:prstGeom prst="roundRect">
                  <a:avLst>
                    <a:gd name="adj" fmla="val 42313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角丸四角形 115"/>
                <p:cNvSpPr/>
                <p:nvPr/>
              </p:nvSpPr>
              <p:spPr bwMode="auto">
                <a:xfrm rot="5166950">
                  <a:off x="2689921" y="5008722"/>
                  <a:ext cx="793692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角丸四角形 116"/>
                <p:cNvSpPr/>
                <p:nvPr/>
              </p:nvSpPr>
              <p:spPr bwMode="auto">
                <a:xfrm rot="3759020">
                  <a:off x="2545401" y="5092261"/>
                  <a:ext cx="610674" cy="15730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角丸四角形 117"/>
                <p:cNvSpPr/>
                <p:nvPr/>
              </p:nvSpPr>
              <p:spPr bwMode="auto">
                <a:xfrm rot="2645172">
                  <a:off x="2492133" y="5350056"/>
                  <a:ext cx="531590" cy="13534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38100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10" name="WordArt 72"/>
            <p:cNvSpPr>
              <a:spLocks noChangeArrowheads="1" noChangeShapeType="1" noTextEdit="1"/>
            </p:cNvSpPr>
            <p:nvPr/>
          </p:nvSpPr>
          <p:spPr bwMode="auto">
            <a:xfrm>
              <a:off x="3086100" y="3438524"/>
              <a:ext cx="733425" cy="58420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r>
                <a:rPr lang="en-US" altLang="ja-JP" sz="3600" b="1" kern="10">
                  <a:ln w="38100">
                    <a:solidFill>
                      <a:srgbClr val="000000"/>
                    </a:solidFill>
                    <a:round/>
                    <a:headEnd/>
                    <a:tailEnd/>
                  </a:ln>
                  <a:solidFill>
                    <a:srgbClr val="FFFFFF"/>
                  </a:solidFill>
                  <a:latin typeface="Impact"/>
                </a:rPr>
                <a:t>20</a:t>
              </a:r>
              <a:endParaRPr lang="ja-JP" altLang="en-US" sz="3600" b="1" kern="10">
                <a:ln w="38100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FFFF"/>
                </a:solidFill>
                <a:latin typeface="Impact"/>
              </a:endParaRPr>
            </a:p>
          </p:txBody>
        </p:sp>
      </p:grpSp>
      <p:grpSp>
        <p:nvGrpSpPr>
          <p:cNvPr id="125" name="グループ化 124"/>
          <p:cNvGrpSpPr/>
          <p:nvPr/>
        </p:nvGrpSpPr>
        <p:grpSpPr>
          <a:xfrm>
            <a:off x="6033120" y="817408"/>
            <a:ext cx="1612648" cy="1612644"/>
            <a:chOff x="1920707" y="1699962"/>
            <a:chExt cx="2449123" cy="2449117"/>
          </a:xfrm>
        </p:grpSpPr>
        <p:sp>
          <p:nvSpPr>
            <p:cNvPr id="126" name="禁止 125"/>
            <p:cNvSpPr/>
            <p:nvPr/>
          </p:nvSpPr>
          <p:spPr bwMode="auto">
            <a:xfrm>
              <a:off x="1920707" y="1699962"/>
              <a:ext cx="2449123" cy="2449117"/>
            </a:xfrm>
            <a:prstGeom prst="noSmoking">
              <a:avLst>
                <a:gd name="adj" fmla="val 8762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27" name="グループ化 26"/>
            <p:cNvGrpSpPr>
              <a:grpSpLocks/>
            </p:cNvGrpSpPr>
            <p:nvPr/>
          </p:nvGrpSpPr>
          <p:grpSpPr bwMode="auto">
            <a:xfrm>
              <a:off x="2253719" y="1791122"/>
              <a:ext cx="1714808" cy="2065104"/>
              <a:chOff x="2228838" y="1624564"/>
              <a:chExt cx="1834989" cy="2209757"/>
            </a:xfrm>
          </p:grpSpPr>
          <p:grpSp>
            <p:nvGrpSpPr>
              <p:cNvPr id="128" name="グループ化 24"/>
              <p:cNvGrpSpPr>
                <a:grpSpLocks/>
              </p:cNvGrpSpPr>
              <p:nvPr/>
            </p:nvGrpSpPr>
            <p:grpSpPr bwMode="auto">
              <a:xfrm rot="-3600000">
                <a:off x="2085481" y="2165331"/>
                <a:ext cx="2209526" cy="1127991"/>
                <a:chOff x="2026580" y="1629228"/>
                <a:chExt cx="3077191" cy="1570945"/>
              </a:xfrm>
            </p:grpSpPr>
            <p:grpSp>
              <p:nvGrpSpPr>
                <p:cNvPr id="130" name="Group 71"/>
                <p:cNvGrpSpPr>
                  <a:grpSpLocks/>
                </p:cNvGrpSpPr>
                <p:nvPr/>
              </p:nvGrpSpPr>
              <p:grpSpPr bwMode="auto">
                <a:xfrm rot="16200000" flipH="1">
                  <a:off x="2546800" y="1109008"/>
                  <a:ext cx="1570945" cy="2611385"/>
                  <a:chOff x="3422" y="1797"/>
                  <a:chExt cx="681" cy="1132"/>
                </a:xfrm>
                <a:solidFill>
                  <a:srgbClr val="FFCC99"/>
                </a:solidFill>
              </p:grpSpPr>
              <p:sp>
                <p:nvSpPr>
                  <p:cNvPr id="132" name="AutoShape 72"/>
                  <p:cNvSpPr>
                    <a:spLocks noChangeArrowheads="1"/>
                  </p:cNvSpPr>
                  <p:nvPr/>
                </p:nvSpPr>
                <p:spPr bwMode="auto">
                  <a:xfrm>
                    <a:off x="3528" y="1888"/>
                    <a:ext cx="136" cy="54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33" name="AutoShape 73"/>
                  <p:cNvSpPr>
                    <a:spLocks noChangeArrowheads="1"/>
                  </p:cNvSpPr>
                  <p:nvPr/>
                </p:nvSpPr>
                <p:spPr bwMode="auto">
                  <a:xfrm>
                    <a:off x="3679" y="1797"/>
                    <a:ext cx="136" cy="6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34" name="AutoShape 74"/>
                  <p:cNvSpPr>
                    <a:spLocks noChangeArrowheads="1"/>
                  </p:cNvSpPr>
                  <p:nvPr/>
                </p:nvSpPr>
                <p:spPr bwMode="auto">
                  <a:xfrm>
                    <a:off x="3830" y="1888"/>
                    <a:ext cx="136" cy="49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35" name="AutoShape 75"/>
                  <p:cNvSpPr>
                    <a:spLocks noChangeArrowheads="1"/>
                  </p:cNvSpPr>
                  <p:nvPr/>
                </p:nvSpPr>
                <p:spPr bwMode="auto">
                  <a:xfrm>
                    <a:off x="3982" y="2029"/>
                    <a:ext cx="121" cy="49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36" name="AutoShape 76"/>
                  <p:cNvSpPr>
                    <a:spLocks noChangeArrowheads="1"/>
                  </p:cNvSpPr>
                  <p:nvPr/>
                </p:nvSpPr>
                <p:spPr bwMode="auto">
                  <a:xfrm>
                    <a:off x="3528" y="2341"/>
                    <a:ext cx="575" cy="406"/>
                  </a:xfrm>
                  <a:prstGeom prst="roundRect">
                    <a:avLst>
                      <a:gd name="adj" fmla="val 11972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37" name="AutoShape 77"/>
                  <p:cNvSpPr>
                    <a:spLocks noChangeArrowheads="1"/>
                  </p:cNvSpPr>
                  <p:nvPr/>
                </p:nvSpPr>
                <p:spPr bwMode="auto">
                  <a:xfrm>
                    <a:off x="3528" y="2432"/>
                    <a:ext cx="575" cy="49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38" name="AutoShape 78"/>
                  <p:cNvSpPr>
                    <a:spLocks noChangeArrowheads="1"/>
                  </p:cNvSpPr>
                  <p:nvPr/>
                </p:nvSpPr>
                <p:spPr bwMode="auto">
                  <a:xfrm rot="-2700000">
                    <a:off x="3422" y="2257"/>
                    <a:ext cx="181" cy="64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</p:grpSp>
            <p:sp>
              <p:nvSpPr>
                <p:cNvPr id="131" name="正方形/長方形 23"/>
                <p:cNvSpPr>
                  <a:spLocks noChangeArrowheads="1"/>
                </p:cNvSpPr>
                <p:nvPr/>
              </p:nvSpPr>
              <p:spPr bwMode="auto">
                <a:xfrm>
                  <a:off x="4199175" y="2109046"/>
                  <a:ext cx="904596" cy="853524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</p:grpSp>
          <p:sp>
            <p:nvSpPr>
              <p:cNvPr id="129" name="片側の 2 つの角を丸めた四角形 128"/>
              <p:cNvSpPr/>
              <p:nvPr/>
            </p:nvSpPr>
            <p:spPr bwMode="auto">
              <a:xfrm rot="10800000">
                <a:off x="2228838" y="2129325"/>
                <a:ext cx="1834989" cy="1704996"/>
              </a:xfrm>
              <a:prstGeom prst="round2SameRect">
                <a:avLst>
                  <a:gd name="adj1" fmla="val 22442"/>
                  <a:gd name="adj2" fmla="val 0"/>
                </a:avLst>
              </a:prstGeom>
              <a:solidFill>
                <a:srgbClr val="00B0F0">
                  <a:alpha val="20000"/>
                </a:srgbClr>
              </a:solidFill>
              <a:ln w="381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ja-JP" altLang="en-US"/>
              </a:p>
            </p:txBody>
          </p:sp>
        </p:grpSp>
      </p:grpSp>
      <p:grpSp>
        <p:nvGrpSpPr>
          <p:cNvPr id="139" name="グループ化 138"/>
          <p:cNvGrpSpPr/>
          <p:nvPr/>
        </p:nvGrpSpPr>
        <p:grpSpPr>
          <a:xfrm>
            <a:off x="8032136" y="762641"/>
            <a:ext cx="1295838" cy="1560548"/>
            <a:chOff x="4606302" y="1791122"/>
            <a:chExt cx="1714808" cy="2065104"/>
          </a:xfrm>
        </p:grpSpPr>
        <p:grpSp>
          <p:nvGrpSpPr>
            <p:cNvPr id="140" name="グループ化 139"/>
            <p:cNvGrpSpPr>
              <a:grpSpLocks/>
            </p:cNvGrpSpPr>
            <p:nvPr/>
          </p:nvGrpSpPr>
          <p:grpSpPr bwMode="auto">
            <a:xfrm>
              <a:off x="4606302" y="1791122"/>
              <a:ext cx="1714808" cy="2065104"/>
              <a:chOff x="2228838" y="1624564"/>
              <a:chExt cx="1834989" cy="2209757"/>
            </a:xfrm>
          </p:grpSpPr>
          <p:grpSp>
            <p:nvGrpSpPr>
              <p:cNvPr id="142" name="グループ化 24"/>
              <p:cNvGrpSpPr>
                <a:grpSpLocks/>
              </p:cNvGrpSpPr>
              <p:nvPr/>
            </p:nvGrpSpPr>
            <p:grpSpPr bwMode="auto">
              <a:xfrm rot="-3600000">
                <a:off x="2085481" y="2165331"/>
                <a:ext cx="2209526" cy="1127991"/>
                <a:chOff x="2026580" y="1629228"/>
                <a:chExt cx="3077191" cy="1570945"/>
              </a:xfrm>
            </p:grpSpPr>
            <p:grpSp>
              <p:nvGrpSpPr>
                <p:cNvPr id="144" name="Group 71"/>
                <p:cNvGrpSpPr>
                  <a:grpSpLocks/>
                </p:cNvGrpSpPr>
                <p:nvPr/>
              </p:nvGrpSpPr>
              <p:grpSpPr bwMode="auto">
                <a:xfrm rot="16200000" flipH="1">
                  <a:off x="2546800" y="1109008"/>
                  <a:ext cx="1570945" cy="2611385"/>
                  <a:chOff x="3422" y="1797"/>
                  <a:chExt cx="681" cy="1132"/>
                </a:xfrm>
                <a:solidFill>
                  <a:srgbClr val="FFCC99"/>
                </a:solidFill>
              </p:grpSpPr>
              <p:sp>
                <p:nvSpPr>
                  <p:cNvPr id="146" name="AutoShape 72"/>
                  <p:cNvSpPr>
                    <a:spLocks noChangeArrowheads="1"/>
                  </p:cNvSpPr>
                  <p:nvPr/>
                </p:nvSpPr>
                <p:spPr bwMode="auto">
                  <a:xfrm>
                    <a:off x="3528" y="1888"/>
                    <a:ext cx="136" cy="54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47" name="AutoShape 73"/>
                  <p:cNvSpPr>
                    <a:spLocks noChangeArrowheads="1"/>
                  </p:cNvSpPr>
                  <p:nvPr/>
                </p:nvSpPr>
                <p:spPr bwMode="auto">
                  <a:xfrm>
                    <a:off x="3679" y="1797"/>
                    <a:ext cx="136" cy="635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48" name="AutoShape 74"/>
                  <p:cNvSpPr>
                    <a:spLocks noChangeArrowheads="1"/>
                  </p:cNvSpPr>
                  <p:nvPr/>
                </p:nvSpPr>
                <p:spPr bwMode="auto">
                  <a:xfrm>
                    <a:off x="3830" y="1888"/>
                    <a:ext cx="136" cy="49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49" name="AutoShape 75"/>
                  <p:cNvSpPr>
                    <a:spLocks noChangeArrowheads="1"/>
                  </p:cNvSpPr>
                  <p:nvPr/>
                </p:nvSpPr>
                <p:spPr bwMode="auto">
                  <a:xfrm>
                    <a:off x="3982" y="2029"/>
                    <a:ext cx="121" cy="49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50" name="AutoShape 76"/>
                  <p:cNvSpPr>
                    <a:spLocks noChangeArrowheads="1"/>
                  </p:cNvSpPr>
                  <p:nvPr/>
                </p:nvSpPr>
                <p:spPr bwMode="auto">
                  <a:xfrm>
                    <a:off x="3528" y="2341"/>
                    <a:ext cx="575" cy="406"/>
                  </a:xfrm>
                  <a:prstGeom prst="roundRect">
                    <a:avLst>
                      <a:gd name="adj" fmla="val 11972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51" name="AutoShape 77"/>
                  <p:cNvSpPr>
                    <a:spLocks noChangeArrowheads="1"/>
                  </p:cNvSpPr>
                  <p:nvPr/>
                </p:nvSpPr>
                <p:spPr bwMode="auto">
                  <a:xfrm>
                    <a:off x="3528" y="2432"/>
                    <a:ext cx="575" cy="497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  <p:sp>
                <p:nvSpPr>
                  <p:cNvPr id="152" name="AutoShape 78"/>
                  <p:cNvSpPr>
                    <a:spLocks noChangeArrowheads="1"/>
                  </p:cNvSpPr>
                  <p:nvPr/>
                </p:nvSpPr>
                <p:spPr bwMode="auto">
                  <a:xfrm rot="-2700000">
                    <a:off x="3422" y="2257"/>
                    <a:ext cx="181" cy="64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>
                    <a:noFill/>
                  </a:ln>
                  <a:effectLst/>
                  <a:extLst>
                    <a:ext uri="{91240B29-F687-4F45-9708-019B960494DF}">
                      <a14:hiddenLine xmlns:a14="http://schemas.microsoft.com/office/drawing/2010/main" w="9525" algn="ctr">
                        <a:solidFill>
                          <a:srgbClr val="000000"/>
                        </a:solidFill>
                        <a:round/>
                        <a:headEnd/>
                        <a:tailEnd/>
                      </a14:hiddenLine>
                    </a:ex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pPr>
                      <a:defRPr/>
                    </a:pPr>
                    <a:endParaRPr lang="ja-JP" altLang="en-US"/>
                  </a:p>
                </p:txBody>
              </p:sp>
            </p:grpSp>
            <p:sp>
              <p:nvSpPr>
                <p:cNvPr id="145" name="正方形/長方形 23"/>
                <p:cNvSpPr>
                  <a:spLocks noChangeArrowheads="1"/>
                </p:cNvSpPr>
                <p:nvPr/>
              </p:nvSpPr>
              <p:spPr bwMode="auto">
                <a:xfrm>
                  <a:off x="4199175" y="2109046"/>
                  <a:ext cx="904596" cy="853524"/>
                </a:xfrm>
                <a:prstGeom prst="rect">
                  <a:avLst/>
                </a:prstGeom>
                <a:solidFill>
                  <a:srgbClr val="FFCC99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>
                  <a:lvl1pPr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algn="ctr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 kumimoji="1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/>
                  <a:endParaRPr lang="ja-JP" altLang="en-US"/>
                </a:p>
              </p:txBody>
            </p:sp>
          </p:grpSp>
          <p:sp>
            <p:nvSpPr>
              <p:cNvPr id="143" name="片側の 2 つの角を丸めた四角形 142"/>
              <p:cNvSpPr/>
              <p:nvPr/>
            </p:nvSpPr>
            <p:spPr bwMode="auto">
              <a:xfrm rot="10800000">
                <a:off x="2228838" y="2129325"/>
                <a:ext cx="1834989" cy="1704996"/>
              </a:xfrm>
              <a:prstGeom prst="round2SameRect">
                <a:avLst>
                  <a:gd name="adj1" fmla="val 22442"/>
                  <a:gd name="adj2" fmla="val 0"/>
                </a:avLst>
              </a:prstGeom>
              <a:solidFill>
                <a:srgbClr val="00B0F0">
                  <a:alpha val="20000"/>
                </a:srgbClr>
              </a:solidFill>
              <a:ln w="381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ja-JP" altLang="en-US"/>
              </a:p>
            </p:txBody>
          </p:sp>
        </p:grpSp>
        <p:sp>
          <p:nvSpPr>
            <p:cNvPr id="141" name="乗算記号 140"/>
            <p:cNvSpPr/>
            <p:nvPr/>
          </p:nvSpPr>
          <p:spPr>
            <a:xfrm>
              <a:off x="5185698" y="2137373"/>
              <a:ext cx="1013536" cy="1013536"/>
            </a:xfrm>
            <a:prstGeom prst="mathMultiply">
              <a:avLst>
                <a:gd name="adj1" fmla="val 18082"/>
              </a:avLst>
            </a:prstGeom>
            <a:solidFill>
              <a:srgbClr val="FF0000">
                <a:alpha val="5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53" name="グループ化 152"/>
          <p:cNvGrpSpPr/>
          <p:nvPr/>
        </p:nvGrpSpPr>
        <p:grpSpPr>
          <a:xfrm>
            <a:off x="7932318" y="2798936"/>
            <a:ext cx="1575179" cy="1575175"/>
            <a:chOff x="2297705" y="818710"/>
            <a:chExt cx="1575179" cy="1575175"/>
          </a:xfrm>
        </p:grpSpPr>
        <p:sp>
          <p:nvSpPr>
            <p:cNvPr id="154" name="禁止 153"/>
            <p:cNvSpPr/>
            <p:nvPr/>
          </p:nvSpPr>
          <p:spPr bwMode="auto">
            <a:xfrm>
              <a:off x="2297705" y="818710"/>
              <a:ext cx="1575179" cy="1575175"/>
            </a:xfrm>
            <a:prstGeom prst="noSmoking">
              <a:avLst>
                <a:gd name="adj" fmla="val 8762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55" name="グループ化 154"/>
            <p:cNvGrpSpPr/>
            <p:nvPr/>
          </p:nvGrpSpPr>
          <p:grpSpPr>
            <a:xfrm>
              <a:off x="2475693" y="929481"/>
              <a:ext cx="1262172" cy="1240796"/>
              <a:chOff x="4367935" y="1139508"/>
              <a:chExt cx="1194665" cy="1174432"/>
            </a:xfrm>
          </p:grpSpPr>
          <p:sp>
            <p:nvSpPr>
              <p:cNvPr id="156" name="角丸四角形 155"/>
              <p:cNvSpPr/>
              <p:nvPr/>
            </p:nvSpPr>
            <p:spPr bwMode="auto">
              <a:xfrm>
                <a:off x="4367935" y="1403776"/>
                <a:ext cx="630070" cy="900100"/>
              </a:xfrm>
              <a:prstGeom prst="roundRect">
                <a:avLst>
                  <a:gd name="adj" fmla="val 6992"/>
                </a:avLst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57" name="グループ化 156"/>
              <p:cNvGrpSpPr/>
              <p:nvPr/>
            </p:nvGrpSpPr>
            <p:grpSpPr>
              <a:xfrm>
                <a:off x="4504540" y="1538790"/>
                <a:ext cx="356860" cy="207640"/>
                <a:chOff x="4504540" y="1538790"/>
                <a:chExt cx="356860" cy="207640"/>
              </a:xfrm>
            </p:grpSpPr>
            <p:sp>
              <p:nvSpPr>
                <p:cNvPr id="169" name="角丸四角形 168"/>
                <p:cNvSpPr/>
                <p:nvPr/>
              </p:nvSpPr>
              <p:spPr bwMode="auto">
                <a:xfrm>
                  <a:off x="4504540" y="1538790"/>
                  <a:ext cx="356860" cy="207640"/>
                </a:xfrm>
                <a:prstGeom prst="roundRect">
                  <a:avLst>
                    <a:gd name="adj" fmla="val 11885"/>
                  </a:avLst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70" name="グループ化 169"/>
                <p:cNvGrpSpPr/>
                <p:nvPr/>
              </p:nvGrpSpPr>
              <p:grpSpPr>
                <a:xfrm>
                  <a:off x="4588990" y="1575102"/>
                  <a:ext cx="187960" cy="135015"/>
                  <a:chOff x="4592960" y="1583795"/>
                  <a:chExt cx="233679" cy="135015"/>
                </a:xfrm>
                <a:solidFill>
                  <a:schemeClr val="tx1"/>
                </a:solidFill>
              </p:grpSpPr>
              <p:sp>
                <p:nvSpPr>
                  <p:cNvPr id="171" name="正方形/長方形 170"/>
                  <p:cNvSpPr/>
                  <p:nvPr/>
                </p:nvSpPr>
                <p:spPr bwMode="auto">
                  <a:xfrm>
                    <a:off x="4592960" y="1583795"/>
                    <a:ext cx="45719" cy="135015"/>
                  </a:xfrm>
                  <a:prstGeom prst="rect">
                    <a:avLst/>
                  </a:prstGeom>
                  <a:grpFill/>
                  <a:ln w="2857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72" name="正方形/長方形 171"/>
                  <p:cNvSpPr/>
                  <p:nvPr/>
                </p:nvSpPr>
                <p:spPr bwMode="auto">
                  <a:xfrm>
                    <a:off x="4780920" y="1583795"/>
                    <a:ext cx="45719" cy="135015"/>
                  </a:xfrm>
                  <a:prstGeom prst="rect">
                    <a:avLst/>
                  </a:prstGeom>
                  <a:grpFill/>
                  <a:ln w="2857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58" name="グループ化 157"/>
              <p:cNvGrpSpPr/>
              <p:nvPr/>
            </p:nvGrpSpPr>
            <p:grpSpPr>
              <a:xfrm>
                <a:off x="4504540" y="1942650"/>
                <a:ext cx="356860" cy="207640"/>
                <a:chOff x="4504540" y="1538790"/>
                <a:chExt cx="356860" cy="207640"/>
              </a:xfrm>
            </p:grpSpPr>
            <p:sp>
              <p:nvSpPr>
                <p:cNvPr id="165" name="角丸四角形 164"/>
                <p:cNvSpPr/>
                <p:nvPr/>
              </p:nvSpPr>
              <p:spPr bwMode="auto">
                <a:xfrm>
                  <a:off x="4504540" y="1538790"/>
                  <a:ext cx="356860" cy="207640"/>
                </a:xfrm>
                <a:prstGeom prst="roundRect">
                  <a:avLst>
                    <a:gd name="adj" fmla="val 11885"/>
                  </a:avLst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66" name="グループ化 165"/>
                <p:cNvGrpSpPr/>
                <p:nvPr/>
              </p:nvGrpSpPr>
              <p:grpSpPr>
                <a:xfrm>
                  <a:off x="4588990" y="1575102"/>
                  <a:ext cx="187960" cy="135015"/>
                  <a:chOff x="4592960" y="1583795"/>
                  <a:chExt cx="233679" cy="135015"/>
                </a:xfrm>
                <a:solidFill>
                  <a:schemeClr val="tx1"/>
                </a:solidFill>
              </p:grpSpPr>
              <p:sp>
                <p:nvSpPr>
                  <p:cNvPr id="167" name="正方形/長方形 166"/>
                  <p:cNvSpPr/>
                  <p:nvPr/>
                </p:nvSpPr>
                <p:spPr bwMode="auto">
                  <a:xfrm>
                    <a:off x="4592960" y="1583795"/>
                    <a:ext cx="45719" cy="135015"/>
                  </a:xfrm>
                  <a:prstGeom prst="rect">
                    <a:avLst/>
                  </a:prstGeom>
                  <a:grpFill/>
                  <a:ln w="2857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68" name="正方形/長方形 167"/>
                  <p:cNvSpPr/>
                  <p:nvPr/>
                </p:nvSpPr>
                <p:spPr bwMode="auto">
                  <a:xfrm>
                    <a:off x="4780920" y="1583795"/>
                    <a:ext cx="45719" cy="135015"/>
                  </a:xfrm>
                  <a:prstGeom prst="rect">
                    <a:avLst/>
                  </a:prstGeom>
                  <a:grpFill/>
                  <a:ln w="2857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59" name="星 12 158"/>
              <p:cNvSpPr/>
              <p:nvPr/>
            </p:nvSpPr>
            <p:spPr bwMode="auto">
              <a:xfrm>
                <a:off x="4856714" y="1139508"/>
                <a:ext cx="552215" cy="552215"/>
              </a:xfrm>
              <a:prstGeom prst="star12">
                <a:avLst/>
              </a:prstGeom>
              <a:solidFill>
                <a:srgbClr val="FF0000"/>
              </a:solidFill>
              <a:ln w="2857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0" name="フリーフォーム 159"/>
              <p:cNvSpPr/>
              <p:nvPr/>
            </p:nvSpPr>
            <p:spPr bwMode="auto">
              <a:xfrm>
                <a:off x="5255260" y="1564640"/>
                <a:ext cx="307340" cy="749300"/>
              </a:xfrm>
              <a:custGeom>
                <a:avLst/>
                <a:gdLst>
                  <a:gd name="connsiteX0" fmla="*/ 231140 w 307340"/>
                  <a:gd name="connsiteY0" fmla="*/ 749300 h 749300"/>
                  <a:gd name="connsiteX1" fmla="*/ 231140 w 307340"/>
                  <a:gd name="connsiteY1" fmla="*/ 83820 h 749300"/>
                  <a:gd name="connsiteX2" fmla="*/ 0 w 307340"/>
                  <a:gd name="connsiteY2" fmla="*/ 83820 h 749300"/>
                  <a:gd name="connsiteX3" fmla="*/ 0 w 307340"/>
                  <a:gd name="connsiteY3" fmla="*/ 0 h 749300"/>
                  <a:gd name="connsiteX4" fmla="*/ 307340 w 307340"/>
                  <a:gd name="connsiteY4" fmla="*/ 0 h 749300"/>
                  <a:gd name="connsiteX5" fmla="*/ 307340 w 307340"/>
                  <a:gd name="connsiteY5" fmla="*/ 749300 h 7493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07340" h="749300">
                    <a:moveTo>
                      <a:pt x="231140" y="749300"/>
                    </a:moveTo>
                    <a:lnTo>
                      <a:pt x="231140" y="83820"/>
                    </a:lnTo>
                    <a:lnTo>
                      <a:pt x="0" y="83820"/>
                    </a:lnTo>
                    <a:lnTo>
                      <a:pt x="0" y="0"/>
                    </a:lnTo>
                    <a:lnTo>
                      <a:pt x="307340" y="0"/>
                    </a:lnTo>
                    <a:lnTo>
                      <a:pt x="307340" y="749300"/>
                    </a:lnTo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61" name="グループ化 160"/>
              <p:cNvGrpSpPr/>
              <p:nvPr/>
            </p:nvGrpSpPr>
            <p:grpSpPr>
              <a:xfrm>
                <a:off x="4817985" y="1503129"/>
                <a:ext cx="180020" cy="211454"/>
                <a:chOff x="4817985" y="1493785"/>
                <a:chExt cx="180020" cy="211454"/>
              </a:xfrm>
            </p:grpSpPr>
            <p:sp>
              <p:nvSpPr>
                <p:cNvPr id="163" name="正方形/長方形 162"/>
                <p:cNvSpPr/>
                <p:nvPr/>
              </p:nvSpPr>
              <p:spPr bwMode="auto">
                <a:xfrm>
                  <a:off x="4817985" y="1493785"/>
                  <a:ext cx="180020" cy="45719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4" name="正方形/長方形 163"/>
                <p:cNvSpPr/>
                <p:nvPr/>
              </p:nvSpPr>
              <p:spPr bwMode="auto">
                <a:xfrm>
                  <a:off x="4817985" y="1659520"/>
                  <a:ext cx="180020" cy="45719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2" name="片側の 2 つの角を切り取った四角形 161"/>
              <p:cNvSpPr/>
              <p:nvPr/>
            </p:nvSpPr>
            <p:spPr bwMode="auto">
              <a:xfrm rot="5400000">
                <a:off x="4971589" y="1428836"/>
                <a:ext cx="322863" cy="360041"/>
              </a:xfrm>
              <a:prstGeom prst="snip2SameRect">
                <a:avLst>
                  <a:gd name="adj1" fmla="val 30130"/>
                  <a:gd name="adj2" fmla="val 0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73" name="グループ化 172"/>
          <p:cNvGrpSpPr/>
          <p:nvPr/>
        </p:nvGrpSpPr>
        <p:grpSpPr>
          <a:xfrm>
            <a:off x="6038011" y="2798936"/>
            <a:ext cx="1578542" cy="1575175"/>
            <a:chOff x="403398" y="818710"/>
            <a:chExt cx="1578542" cy="1575175"/>
          </a:xfrm>
        </p:grpSpPr>
        <p:sp>
          <p:nvSpPr>
            <p:cNvPr id="174" name="禁止 173"/>
            <p:cNvSpPr/>
            <p:nvPr/>
          </p:nvSpPr>
          <p:spPr bwMode="auto">
            <a:xfrm>
              <a:off x="406761" y="818710"/>
              <a:ext cx="1575179" cy="1575175"/>
            </a:xfrm>
            <a:prstGeom prst="noSmoking">
              <a:avLst>
                <a:gd name="adj" fmla="val 8762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75" name="星 12 174"/>
            <p:cNvSpPr/>
            <p:nvPr/>
          </p:nvSpPr>
          <p:spPr bwMode="auto">
            <a:xfrm>
              <a:off x="867074" y="1766607"/>
              <a:ext cx="583419" cy="583419"/>
            </a:xfrm>
            <a:prstGeom prst="star12">
              <a:avLst/>
            </a:prstGeom>
            <a:solidFill>
              <a:srgbClr val="FF0000"/>
            </a:solidFill>
            <a:ln w="2857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76" name="グループ化 175"/>
            <p:cNvGrpSpPr/>
            <p:nvPr/>
          </p:nvGrpSpPr>
          <p:grpSpPr>
            <a:xfrm>
              <a:off x="1039492" y="897981"/>
              <a:ext cx="750742" cy="1072488"/>
              <a:chOff x="861513" y="1145065"/>
              <a:chExt cx="665673" cy="950962"/>
            </a:xfrm>
          </p:grpSpPr>
          <p:grpSp>
            <p:nvGrpSpPr>
              <p:cNvPr id="186" name="グループ化 185"/>
              <p:cNvGrpSpPr/>
              <p:nvPr/>
            </p:nvGrpSpPr>
            <p:grpSpPr>
              <a:xfrm>
                <a:off x="861513" y="1145065"/>
                <a:ext cx="665673" cy="950962"/>
                <a:chOff x="861513" y="949870"/>
                <a:chExt cx="665673" cy="950962"/>
              </a:xfrm>
            </p:grpSpPr>
            <p:sp>
              <p:nvSpPr>
                <p:cNvPr id="189" name="角丸四角形 188"/>
                <p:cNvSpPr/>
                <p:nvPr/>
              </p:nvSpPr>
              <p:spPr bwMode="auto">
                <a:xfrm>
                  <a:off x="861513" y="949870"/>
                  <a:ext cx="665673" cy="950962"/>
                </a:xfrm>
                <a:prstGeom prst="roundRect">
                  <a:avLst>
                    <a:gd name="adj" fmla="val 6992"/>
                  </a:avLst>
                </a:prstGeom>
                <a:solidFill>
                  <a:schemeClr val="bg1">
                    <a:lumMod val="7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0" name="角丸四角形 189"/>
                <p:cNvSpPr/>
                <p:nvPr/>
              </p:nvSpPr>
              <p:spPr bwMode="auto">
                <a:xfrm rot="5400000">
                  <a:off x="1005835" y="1281025"/>
                  <a:ext cx="377025" cy="219373"/>
                </a:xfrm>
                <a:prstGeom prst="roundRect">
                  <a:avLst>
                    <a:gd name="adj" fmla="val 11885"/>
                  </a:avLst>
                </a:prstGeom>
                <a:gradFill flip="none" rotWithShape="1">
                  <a:gsLst>
                    <a:gs pos="25000">
                      <a:schemeClr val="bg1"/>
                    </a:gs>
                    <a:gs pos="50000">
                      <a:schemeClr val="bg1">
                        <a:lumMod val="75000"/>
                      </a:schemeClr>
                    </a:gs>
                    <a:gs pos="74000">
                      <a:schemeClr val="bg1"/>
                    </a:gs>
                  </a:gsLst>
                  <a:lin ang="0" scaled="0"/>
                  <a:tileRect/>
                </a:gra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1" name="円/楕円 190"/>
                <p:cNvSpPr/>
                <p:nvPr/>
              </p:nvSpPr>
              <p:spPr bwMode="auto">
                <a:xfrm>
                  <a:off x="1173599" y="1237557"/>
                  <a:ext cx="45719" cy="45719"/>
                </a:xfrm>
                <a:prstGeom prst="ellipse">
                  <a:avLst/>
                </a:prstGeom>
                <a:solidFill>
                  <a:srgbClr val="FF00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87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1037028" y="1857749"/>
                <a:ext cx="318859" cy="116495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en-US" altLang="ja-JP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OFF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</p:txBody>
          </p:sp>
          <p:sp>
            <p:nvSpPr>
              <p:cNvPr id="188" name="WordArt 34"/>
              <p:cNvSpPr>
                <a:spLocks noChangeArrowheads="1" noChangeShapeType="1" noTextEdit="1"/>
              </p:cNvSpPr>
              <p:nvPr/>
            </p:nvSpPr>
            <p:spPr bwMode="auto">
              <a:xfrm>
                <a:off x="1054335" y="1223765"/>
                <a:ext cx="284246" cy="116495"/>
              </a:xfrm>
              <a:prstGeom prst="rect">
                <a:avLst/>
              </a:prstGeom>
              <a:ln w="12700">
                <a:noFill/>
              </a:ln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r>
                  <a:rPr lang="en-US" altLang="ja-JP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O</a:t>
                </a:r>
                <a:r>
                  <a:rPr lang="ja-JP" altLang="en-US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 </a:t>
                </a:r>
                <a:r>
                  <a:rPr lang="en-US" altLang="ja-JP" sz="3600" b="1" kern="10" dirty="0" smtClean="0">
                    <a:ln w="9525">
                      <a:noFill/>
                      <a:round/>
                      <a:headEnd/>
                      <a:tailEnd/>
                    </a:ln>
                    <a:latin typeface="メイリオ"/>
                    <a:ea typeface="メイリオ"/>
                    <a:cs typeface="メイリオ"/>
                  </a:rPr>
                  <a:t>N</a:t>
                </a:r>
                <a:endParaRPr lang="ja-JP" altLang="en-US" sz="3600" b="1" kern="10" dirty="0">
                  <a:ln w="9525">
                    <a:noFill/>
                    <a:round/>
                    <a:headEnd/>
                    <a:tailEnd/>
                  </a:ln>
                  <a:latin typeface="メイリオ"/>
                  <a:ea typeface="メイリオ"/>
                  <a:cs typeface="メイリオ"/>
                </a:endParaRPr>
              </a:p>
            </p:txBody>
          </p:sp>
        </p:grpSp>
        <p:grpSp>
          <p:nvGrpSpPr>
            <p:cNvPr id="177" name="グループ化 176"/>
            <p:cNvGrpSpPr/>
            <p:nvPr/>
          </p:nvGrpSpPr>
          <p:grpSpPr>
            <a:xfrm rot="21008587">
              <a:off x="403398" y="1481772"/>
              <a:ext cx="983204" cy="650018"/>
              <a:chOff x="434549" y="1410218"/>
              <a:chExt cx="983204" cy="650018"/>
            </a:xfrm>
          </p:grpSpPr>
          <p:grpSp>
            <p:nvGrpSpPr>
              <p:cNvPr id="178" name="グループ化 177"/>
              <p:cNvGrpSpPr/>
              <p:nvPr/>
            </p:nvGrpSpPr>
            <p:grpSpPr>
              <a:xfrm rot="4784678">
                <a:off x="601142" y="1243625"/>
                <a:ext cx="650018" cy="983204"/>
                <a:chOff x="6184925" y="3693637"/>
                <a:chExt cx="723556" cy="1085512"/>
              </a:xfrm>
              <a:solidFill>
                <a:schemeClr val="tx1"/>
              </a:solidFill>
            </p:grpSpPr>
            <p:sp>
              <p:nvSpPr>
                <p:cNvPr id="183" name="角丸四角形 182"/>
                <p:cNvSpPr/>
                <p:nvPr/>
              </p:nvSpPr>
              <p:spPr bwMode="auto">
                <a:xfrm rot="16200000" flipH="1">
                  <a:off x="6066336" y="3936438"/>
                  <a:ext cx="657946" cy="172343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4" name="角丸四角形 183"/>
                <p:cNvSpPr/>
                <p:nvPr/>
              </p:nvSpPr>
              <p:spPr bwMode="auto">
                <a:xfrm rot="14486361" flipH="1">
                  <a:off x="5949161" y="4248170"/>
                  <a:ext cx="659091" cy="187563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5" name="角丸四角形 184"/>
                <p:cNvSpPr/>
                <p:nvPr/>
              </p:nvSpPr>
              <p:spPr bwMode="auto">
                <a:xfrm rot="16200000" flipH="1">
                  <a:off x="6241776" y="4112445"/>
                  <a:ext cx="721501" cy="611908"/>
                </a:xfrm>
                <a:prstGeom prst="roundRect">
                  <a:avLst>
                    <a:gd name="adj" fmla="val 46384"/>
                  </a:avLst>
                </a:pr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79" name="グループ化 178"/>
              <p:cNvGrpSpPr/>
              <p:nvPr/>
            </p:nvGrpSpPr>
            <p:grpSpPr>
              <a:xfrm rot="4784678">
                <a:off x="601142" y="1243625"/>
                <a:ext cx="650018" cy="983204"/>
                <a:chOff x="6184925" y="3693637"/>
                <a:chExt cx="723556" cy="1085512"/>
              </a:xfrm>
              <a:solidFill>
                <a:srgbClr val="FFCC99"/>
              </a:solidFill>
            </p:grpSpPr>
            <p:sp>
              <p:nvSpPr>
                <p:cNvPr id="180" name="角丸四角形 179"/>
                <p:cNvSpPr/>
                <p:nvPr/>
              </p:nvSpPr>
              <p:spPr bwMode="auto">
                <a:xfrm rot="16200000" flipH="1">
                  <a:off x="6066336" y="3936438"/>
                  <a:ext cx="657946" cy="172343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" name="角丸四角形 180"/>
                <p:cNvSpPr/>
                <p:nvPr/>
              </p:nvSpPr>
              <p:spPr bwMode="auto">
                <a:xfrm rot="14486361" flipH="1">
                  <a:off x="5949161" y="4248170"/>
                  <a:ext cx="659091" cy="187563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2" name="角丸四角形 181"/>
                <p:cNvSpPr/>
                <p:nvPr/>
              </p:nvSpPr>
              <p:spPr bwMode="auto">
                <a:xfrm rot="16200000" flipH="1">
                  <a:off x="6241776" y="4112445"/>
                  <a:ext cx="721501" cy="611908"/>
                </a:xfrm>
                <a:prstGeom prst="roundRect">
                  <a:avLst>
                    <a:gd name="adj" fmla="val 46384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92" name="グループ化 191"/>
          <p:cNvGrpSpPr/>
          <p:nvPr/>
        </p:nvGrpSpPr>
        <p:grpSpPr>
          <a:xfrm>
            <a:off x="6033120" y="4734145"/>
            <a:ext cx="1575175" cy="1575175"/>
            <a:chOff x="2306230" y="2798930"/>
            <a:chExt cx="1575175" cy="1575175"/>
          </a:xfrm>
        </p:grpSpPr>
        <p:sp>
          <p:nvSpPr>
            <p:cNvPr id="193" name="ドーナツ 192"/>
            <p:cNvSpPr/>
            <p:nvPr/>
          </p:nvSpPr>
          <p:spPr bwMode="auto">
            <a:xfrm>
              <a:off x="2306230" y="2798930"/>
              <a:ext cx="1575175" cy="1575175"/>
            </a:xfrm>
            <a:prstGeom prst="donut">
              <a:avLst>
                <a:gd name="adj" fmla="val 11911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94" name="グループ化 193"/>
            <p:cNvGrpSpPr/>
            <p:nvPr/>
          </p:nvGrpSpPr>
          <p:grpSpPr>
            <a:xfrm>
              <a:off x="2549240" y="2877657"/>
              <a:ext cx="994060" cy="1390238"/>
              <a:chOff x="5357103" y="3269266"/>
              <a:chExt cx="947344" cy="1324905"/>
            </a:xfrm>
            <a:solidFill>
              <a:srgbClr val="0000FF"/>
            </a:solidFill>
          </p:grpSpPr>
          <p:sp>
            <p:nvSpPr>
              <p:cNvPr id="195" name="Oval 255"/>
              <p:cNvSpPr>
                <a:spLocks noChangeArrowheads="1"/>
              </p:cNvSpPr>
              <p:nvPr/>
            </p:nvSpPr>
            <p:spPr bwMode="auto">
              <a:xfrm rot="287680" flipH="1">
                <a:off x="5689444" y="3269266"/>
                <a:ext cx="369993" cy="369992"/>
              </a:xfrm>
              <a:prstGeom prst="ellipse">
                <a:avLst/>
              </a:prstGeom>
              <a:grpFill/>
              <a:ln>
                <a:noFill/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196" name="AutoShape 256"/>
              <p:cNvSpPr>
                <a:spLocks noChangeArrowheads="1"/>
              </p:cNvSpPr>
              <p:nvPr/>
            </p:nvSpPr>
            <p:spPr bwMode="auto">
              <a:xfrm flipH="1">
                <a:off x="5703675" y="3572776"/>
                <a:ext cx="341532" cy="621309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grpSp>
            <p:nvGrpSpPr>
              <p:cNvPr id="197" name="グループ化 196"/>
              <p:cNvGrpSpPr/>
              <p:nvPr/>
            </p:nvGrpSpPr>
            <p:grpSpPr>
              <a:xfrm rot="21011745">
                <a:off x="5357103" y="3730112"/>
                <a:ext cx="542176" cy="223576"/>
                <a:chOff x="5357103" y="3730112"/>
                <a:chExt cx="542176" cy="223576"/>
              </a:xfrm>
              <a:grpFill/>
            </p:grpSpPr>
            <p:sp>
              <p:nvSpPr>
                <p:cNvPr id="207" name="AutoShape 278"/>
                <p:cNvSpPr>
                  <a:spLocks noChangeArrowheads="1"/>
                </p:cNvSpPr>
                <p:nvPr/>
              </p:nvSpPr>
              <p:spPr bwMode="auto">
                <a:xfrm rot="19487932" flipH="1">
                  <a:off x="5494726" y="3730112"/>
                  <a:ext cx="404553" cy="115877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8" name="AutoShape 279"/>
                <p:cNvSpPr>
                  <a:spLocks noChangeArrowheads="1"/>
                </p:cNvSpPr>
                <p:nvPr/>
              </p:nvSpPr>
              <p:spPr bwMode="auto">
                <a:xfrm rot="20660924" flipH="1">
                  <a:off x="5357103" y="3837812"/>
                  <a:ext cx="276198" cy="115876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98" name="グループ化 197"/>
              <p:cNvGrpSpPr/>
              <p:nvPr/>
            </p:nvGrpSpPr>
            <p:grpSpPr>
              <a:xfrm rot="20465289" flipH="1">
                <a:off x="5883624" y="3679211"/>
                <a:ext cx="420823" cy="386559"/>
                <a:chOff x="6102574" y="3333375"/>
                <a:chExt cx="315913" cy="301862"/>
              </a:xfrm>
              <a:grpFill/>
            </p:grpSpPr>
            <p:sp>
              <p:nvSpPr>
                <p:cNvPr id="205" name="AutoShape 278"/>
                <p:cNvSpPr>
                  <a:spLocks noChangeArrowheads="1"/>
                </p:cNvSpPr>
                <p:nvPr/>
              </p:nvSpPr>
              <p:spPr bwMode="auto">
                <a:xfrm rot="5372607">
                  <a:off x="6080587" y="3491618"/>
                  <a:ext cx="199508" cy="87730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6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102574" y="3333375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199" name="グループ化 198"/>
              <p:cNvGrpSpPr/>
              <p:nvPr/>
            </p:nvGrpSpPr>
            <p:grpSpPr>
              <a:xfrm rot="609423">
                <a:off x="5589583" y="3988097"/>
                <a:ext cx="245248" cy="606074"/>
                <a:chOff x="5473782" y="4023489"/>
                <a:chExt cx="287694" cy="731883"/>
              </a:xfrm>
              <a:grpFill/>
            </p:grpSpPr>
            <p:sp>
              <p:nvSpPr>
                <p:cNvPr id="203" name="AutoShape 264"/>
                <p:cNvSpPr>
                  <a:spLocks noChangeArrowheads="1"/>
                </p:cNvSpPr>
                <p:nvPr/>
              </p:nvSpPr>
              <p:spPr bwMode="auto">
                <a:xfrm rot="18761103" flipH="1">
                  <a:off x="5444339" y="4167827"/>
                  <a:ext cx="461475" cy="172799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4" name="AutoShape 265"/>
                <p:cNvSpPr>
                  <a:spLocks noChangeArrowheads="1"/>
                </p:cNvSpPr>
                <p:nvPr/>
              </p:nvSpPr>
              <p:spPr bwMode="auto">
                <a:xfrm rot="16523457" flipH="1">
                  <a:off x="5329445" y="4438235"/>
                  <a:ext cx="461474" cy="172799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00" name="グループ化 199"/>
              <p:cNvGrpSpPr/>
              <p:nvPr/>
            </p:nvGrpSpPr>
            <p:grpSpPr>
              <a:xfrm rot="875340">
                <a:off x="5894538" y="4097712"/>
                <a:ext cx="392886" cy="382150"/>
                <a:chOff x="5938701" y="4001572"/>
                <a:chExt cx="420513" cy="409021"/>
              </a:xfrm>
              <a:grpFill/>
            </p:grpSpPr>
            <p:sp>
              <p:nvSpPr>
                <p:cNvPr id="201" name="AutoShape 264"/>
                <p:cNvSpPr>
                  <a:spLocks noChangeArrowheads="1"/>
                </p:cNvSpPr>
                <p:nvPr/>
              </p:nvSpPr>
              <p:spPr bwMode="auto">
                <a:xfrm rot="14298289" flipH="1">
                  <a:off x="5813021" y="4127252"/>
                  <a:ext cx="409021" cy="157662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02" name="AutoShape 265"/>
                <p:cNvSpPr>
                  <a:spLocks noChangeArrowheads="1"/>
                </p:cNvSpPr>
                <p:nvPr/>
              </p:nvSpPr>
              <p:spPr bwMode="auto">
                <a:xfrm rot="10377793" flipH="1">
                  <a:off x="6015659" y="4219126"/>
                  <a:ext cx="343555" cy="157662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</p:grpSp>
      <p:grpSp>
        <p:nvGrpSpPr>
          <p:cNvPr id="209" name="グループ化 208"/>
          <p:cNvGrpSpPr/>
          <p:nvPr/>
        </p:nvGrpSpPr>
        <p:grpSpPr>
          <a:xfrm>
            <a:off x="7892400" y="4734145"/>
            <a:ext cx="1575175" cy="1575175"/>
            <a:chOff x="4165510" y="2798930"/>
            <a:chExt cx="1575175" cy="1575175"/>
          </a:xfrm>
        </p:grpSpPr>
        <p:sp>
          <p:nvSpPr>
            <p:cNvPr id="210" name="ドーナツ 209"/>
            <p:cNvSpPr/>
            <p:nvPr/>
          </p:nvSpPr>
          <p:spPr bwMode="auto">
            <a:xfrm>
              <a:off x="4165510" y="2798930"/>
              <a:ext cx="1575175" cy="1575175"/>
            </a:xfrm>
            <a:prstGeom prst="donut">
              <a:avLst>
                <a:gd name="adj" fmla="val 11911"/>
              </a:avLst>
            </a:prstGeom>
            <a:solidFill>
              <a:srgbClr val="FF0000">
                <a:alpha val="50196"/>
              </a:srgbClr>
            </a:solidFill>
            <a:ln w="381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211" name="グループ化 210"/>
            <p:cNvGrpSpPr/>
            <p:nvPr/>
          </p:nvGrpSpPr>
          <p:grpSpPr>
            <a:xfrm>
              <a:off x="4448145" y="2872745"/>
              <a:ext cx="994060" cy="1390238"/>
              <a:chOff x="5357103" y="3269266"/>
              <a:chExt cx="947344" cy="1324905"/>
            </a:xfrm>
            <a:solidFill>
              <a:srgbClr val="0000FF"/>
            </a:solidFill>
          </p:grpSpPr>
          <p:sp>
            <p:nvSpPr>
              <p:cNvPr id="242" name="Oval 255"/>
              <p:cNvSpPr>
                <a:spLocks noChangeArrowheads="1"/>
              </p:cNvSpPr>
              <p:nvPr/>
            </p:nvSpPr>
            <p:spPr bwMode="auto">
              <a:xfrm rot="287680" flipH="1">
                <a:off x="5689444" y="3269266"/>
                <a:ext cx="369993" cy="369992"/>
              </a:xfrm>
              <a:prstGeom prst="ellipse">
                <a:avLst/>
              </a:prstGeom>
              <a:grpFill/>
              <a:ln w="76200">
                <a:solidFill>
                  <a:srgbClr val="0000FF"/>
                </a:solidFill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43" name="AutoShape 256"/>
              <p:cNvSpPr>
                <a:spLocks noChangeArrowheads="1"/>
              </p:cNvSpPr>
              <p:nvPr/>
            </p:nvSpPr>
            <p:spPr bwMode="auto">
              <a:xfrm flipH="1">
                <a:off x="5703675" y="3572776"/>
                <a:ext cx="341532" cy="621309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rgbClr val="0000FF"/>
                </a:solidFill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grpSp>
            <p:nvGrpSpPr>
              <p:cNvPr id="244" name="グループ化 243"/>
              <p:cNvGrpSpPr/>
              <p:nvPr/>
            </p:nvGrpSpPr>
            <p:grpSpPr>
              <a:xfrm rot="21011745">
                <a:off x="5357103" y="3730112"/>
                <a:ext cx="542176" cy="223576"/>
                <a:chOff x="5357103" y="3730112"/>
                <a:chExt cx="542176" cy="223576"/>
              </a:xfrm>
              <a:grpFill/>
            </p:grpSpPr>
            <p:sp>
              <p:nvSpPr>
                <p:cNvPr id="254" name="AutoShape 278"/>
                <p:cNvSpPr>
                  <a:spLocks noChangeArrowheads="1"/>
                </p:cNvSpPr>
                <p:nvPr/>
              </p:nvSpPr>
              <p:spPr bwMode="auto">
                <a:xfrm rot="19487932" flipH="1">
                  <a:off x="5494726" y="3730112"/>
                  <a:ext cx="404553" cy="115877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55" name="AutoShape 279"/>
                <p:cNvSpPr>
                  <a:spLocks noChangeArrowheads="1"/>
                </p:cNvSpPr>
                <p:nvPr/>
              </p:nvSpPr>
              <p:spPr bwMode="auto">
                <a:xfrm rot="20660924" flipH="1">
                  <a:off x="5357103" y="3837812"/>
                  <a:ext cx="276198" cy="115876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45" name="グループ化 244"/>
              <p:cNvGrpSpPr/>
              <p:nvPr/>
            </p:nvGrpSpPr>
            <p:grpSpPr>
              <a:xfrm rot="20465289" flipH="1">
                <a:off x="5883624" y="3679211"/>
                <a:ext cx="420823" cy="386559"/>
                <a:chOff x="6102574" y="3333375"/>
                <a:chExt cx="315913" cy="301862"/>
              </a:xfrm>
              <a:grpFill/>
            </p:grpSpPr>
            <p:sp>
              <p:nvSpPr>
                <p:cNvPr id="252" name="AutoShape 278"/>
                <p:cNvSpPr>
                  <a:spLocks noChangeArrowheads="1"/>
                </p:cNvSpPr>
                <p:nvPr/>
              </p:nvSpPr>
              <p:spPr bwMode="auto">
                <a:xfrm rot="5372607">
                  <a:off x="6080587" y="3491618"/>
                  <a:ext cx="199508" cy="8773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53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102574" y="3333375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46" name="グループ化 245"/>
              <p:cNvGrpSpPr/>
              <p:nvPr/>
            </p:nvGrpSpPr>
            <p:grpSpPr>
              <a:xfrm rot="609423">
                <a:off x="5589583" y="3988097"/>
                <a:ext cx="245248" cy="606074"/>
                <a:chOff x="5473782" y="4023489"/>
                <a:chExt cx="287694" cy="731883"/>
              </a:xfrm>
              <a:grpFill/>
            </p:grpSpPr>
            <p:sp>
              <p:nvSpPr>
                <p:cNvPr id="250" name="AutoShape 264"/>
                <p:cNvSpPr>
                  <a:spLocks noChangeArrowheads="1"/>
                </p:cNvSpPr>
                <p:nvPr/>
              </p:nvSpPr>
              <p:spPr bwMode="auto">
                <a:xfrm rot="18761103" flipH="1">
                  <a:off x="5444339" y="4167827"/>
                  <a:ext cx="461475" cy="172799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51" name="AutoShape 265"/>
                <p:cNvSpPr>
                  <a:spLocks noChangeArrowheads="1"/>
                </p:cNvSpPr>
                <p:nvPr/>
              </p:nvSpPr>
              <p:spPr bwMode="auto">
                <a:xfrm rot="16523457" flipH="1">
                  <a:off x="5329445" y="4438235"/>
                  <a:ext cx="461474" cy="172799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47" name="グループ化 246"/>
              <p:cNvGrpSpPr/>
              <p:nvPr/>
            </p:nvGrpSpPr>
            <p:grpSpPr>
              <a:xfrm rot="875340">
                <a:off x="5894538" y="4097712"/>
                <a:ext cx="392886" cy="382150"/>
                <a:chOff x="5938701" y="4001572"/>
                <a:chExt cx="420513" cy="409021"/>
              </a:xfrm>
              <a:grpFill/>
            </p:grpSpPr>
            <p:sp>
              <p:nvSpPr>
                <p:cNvPr id="248" name="AutoShape 264"/>
                <p:cNvSpPr>
                  <a:spLocks noChangeArrowheads="1"/>
                </p:cNvSpPr>
                <p:nvPr/>
              </p:nvSpPr>
              <p:spPr bwMode="auto">
                <a:xfrm rot="14298289" flipH="1">
                  <a:off x="5813021" y="4127252"/>
                  <a:ext cx="409021" cy="15766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49" name="AutoShape 265"/>
                <p:cNvSpPr>
                  <a:spLocks noChangeArrowheads="1"/>
                </p:cNvSpPr>
                <p:nvPr/>
              </p:nvSpPr>
              <p:spPr bwMode="auto">
                <a:xfrm rot="10377793" flipH="1">
                  <a:off x="6015659" y="4219126"/>
                  <a:ext cx="343555" cy="15766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  <p:grpSp>
          <p:nvGrpSpPr>
            <p:cNvPr id="212" name="グループ化 211"/>
            <p:cNvGrpSpPr/>
            <p:nvPr/>
          </p:nvGrpSpPr>
          <p:grpSpPr>
            <a:xfrm>
              <a:off x="4519265" y="2872745"/>
              <a:ext cx="994060" cy="1390238"/>
              <a:chOff x="5357103" y="3269266"/>
              <a:chExt cx="947344" cy="1324905"/>
            </a:xfrm>
            <a:solidFill>
              <a:srgbClr val="0000FF"/>
            </a:solidFill>
          </p:grpSpPr>
          <p:sp>
            <p:nvSpPr>
              <p:cNvPr id="228" name="Oval 255"/>
              <p:cNvSpPr>
                <a:spLocks noChangeArrowheads="1"/>
              </p:cNvSpPr>
              <p:nvPr/>
            </p:nvSpPr>
            <p:spPr bwMode="auto">
              <a:xfrm rot="287680" flipH="1">
                <a:off x="5689444" y="3269266"/>
                <a:ext cx="369993" cy="369992"/>
              </a:xfrm>
              <a:prstGeom prst="ellipse">
                <a:avLst/>
              </a:prstGeom>
              <a:grpFill/>
              <a:ln w="76200">
                <a:solidFill>
                  <a:srgbClr val="0000FF"/>
                </a:solidFill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29" name="AutoShape 256"/>
              <p:cNvSpPr>
                <a:spLocks noChangeArrowheads="1"/>
              </p:cNvSpPr>
              <p:nvPr/>
            </p:nvSpPr>
            <p:spPr bwMode="auto">
              <a:xfrm flipH="1">
                <a:off x="5703675" y="3572776"/>
                <a:ext cx="341532" cy="621309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rgbClr val="0000FF"/>
                </a:solidFill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grpSp>
            <p:nvGrpSpPr>
              <p:cNvPr id="230" name="グループ化 229"/>
              <p:cNvGrpSpPr/>
              <p:nvPr/>
            </p:nvGrpSpPr>
            <p:grpSpPr>
              <a:xfrm rot="21011745">
                <a:off x="5357103" y="3730112"/>
                <a:ext cx="542176" cy="223576"/>
                <a:chOff x="5357103" y="3730112"/>
                <a:chExt cx="542176" cy="223576"/>
              </a:xfrm>
              <a:grpFill/>
            </p:grpSpPr>
            <p:sp>
              <p:nvSpPr>
                <p:cNvPr id="240" name="AutoShape 278"/>
                <p:cNvSpPr>
                  <a:spLocks noChangeArrowheads="1"/>
                </p:cNvSpPr>
                <p:nvPr/>
              </p:nvSpPr>
              <p:spPr bwMode="auto">
                <a:xfrm rot="19487932" flipH="1">
                  <a:off x="5494726" y="3730112"/>
                  <a:ext cx="404553" cy="115877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41" name="AutoShape 279"/>
                <p:cNvSpPr>
                  <a:spLocks noChangeArrowheads="1"/>
                </p:cNvSpPr>
                <p:nvPr/>
              </p:nvSpPr>
              <p:spPr bwMode="auto">
                <a:xfrm rot="20660924" flipH="1">
                  <a:off x="5357103" y="3837812"/>
                  <a:ext cx="276198" cy="115876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31" name="グループ化 230"/>
              <p:cNvGrpSpPr/>
              <p:nvPr/>
            </p:nvGrpSpPr>
            <p:grpSpPr>
              <a:xfrm rot="20465289" flipH="1">
                <a:off x="5883624" y="3679211"/>
                <a:ext cx="420823" cy="386559"/>
                <a:chOff x="6102574" y="3333375"/>
                <a:chExt cx="315913" cy="301862"/>
              </a:xfrm>
              <a:grpFill/>
            </p:grpSpPr>
            <p:sp>
              <p:nvSpPr>
                <p:cNvPr id="238" name="AutoShape 278"/>
                <p:cNvSpPr>
                  <a:spLocks noChangeArrowheads="1"/>
                </p:cNvSpPr>
                <p:nvPr/>
              </p:nvSpPr>
              <p:spPr bwMode="auto">
                <a:xfrm rot="5372607">
                  <a:off x="6080587" y="3491618"/>
                  <a:ext cx="199508" cy="8773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39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102574" y="3333375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32" name="グループ化 231"/>
              <p:cNvGrpSpPr/>
              <p:nvPr/>
            </p:nvGrpSpPr>
            <p:grpSpPr>
              <a:xfrm rot="609423">
                <a:off x="5589583" y="3988097"/>
                <a:ext cx="245248" cy="606074"/>
                <a:chOff x="5473782" y="4023489"/>
                <a:chExt cx="287694" cy="731883"/>
              </a:xfrm>
              <a:grpFill/>
            </p:grpSpPr>
            <p:sp>
              <p:nvSpPr>
                <p:cNvPr id="236" name="AutoShape 264"/>
                <p:cNvSpPr>
                  <a:spLocks noChangeArrowheads="1"/>
                </p:cNvSpPr>
                <p:nvPr/>
              </p:nvSpPr>
              <p:spPr bwMode="auto">
                <a:xfrm rot="18761103" flipH="1">
                  <a:off x="5444339" y="4167827"/>
                  <a:ext cx="461475" cy="172799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37" name="AutoShape 265"/>
                <p:cNvSpPr>
                  <a:spLocks noChangeArrowheads="1"/>
                </p:cNvSpPr>
                <p:nvPr/>
              </p:nvSpPr>
              <p:spPr bwMode="auto">
                <a:xfrm rot="16523457" flipH="1">
                  <a:off x="5329445" y="4438235"/>
                  <a:ext cx="461474" cy="172799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33" name="グループ化 232"/>
              <p:cNvGrpSpPr/>
              <p:nvPr/>
            </p:nvGrpSpPr>
            <p:grpSpPr>
              <a:xfrm rot="875340">
                <a:off x="5894538" y="4097712"/>
                <a:ext cx="392886" cy="382150"/>
                <a:chOff x="5938701" y="4001572"/>
                <a:chExt cx="420513" cy="409021"/>
              </a:xfrm>
              <a:grpFill/>
            </p:grpSpPr>
            <p:sp>
              <p:nvSpPr>
                <p:cNvPr id="234" name="AutoShape 264"/>
                <p:cNvSpPr>
                  <a:spLocks noChangeArrowheads="1"/>
                </p:cNvSpPr>
                <p:nvPr/>
              </p:nvSpPr>
              <p:spPr bwMode="auto">
                <a:xfrm rot="14298289" flipH="1">
                  <a:off x="5813021" y="4127252"/>
                  <a:ext cx="409021" cy="15766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35" name="AutoShape 265"/>
                <p:cNvSpPr>
                  <a:spLocks noChangeArrowheads="1"/>
                </p:cNvSpPr>
                <p:nvPr/>
              </p:nvSpPr>
              <p:spPr bwMode="auto">
                <a:xfrm rot="10377793" flipH="1">
                  <a:off x="6015659" y="4219126"/>
                  <a:ext cx="343555" cy="15766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rgbClr val="0000FF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  <p:grpSp>
          <p:nvGrpSpPr>
            <p:cNvPr id="213" name="グループ化 212"/>
            <p:cNvGrpSpPr/>
            <p:nvPr/>
          </p:nvGrpSpPr>
          <p:grpSpPr>
            <a:xfrm>
              <a:off x="4451750" y="2875221"/>
              <a:ext cx="994060" cy="1390238"/>
              <a:chOff x="5357103" y="3269266"/>
              <a:chExt cx="947344" cy="1324905"/>
            </a:xfrm>
            <a:solidFill>
              <a:schemeClr val="bg1"/>
            </a:solidFill>
          </p:grpSpPr>
          <p:sp>
            <p:nvSpPr>
              <p:cNvPr id="214" name="Oval 255"/>
              <p:cNvSpPr>
                <a:spLocks noChangeArrowheads="1"/>
              </p:cNvSpPr>
              <p:nvPr/>
            </p:nvSpPr>
            <p:spPr bwMode="auto">
              <a:xfrm rot="287680" flipH="1">
                <a:off x="5689444" y="3269266"/>
                <a:ext cx="369993" cy="369992"/>
              </a:xfrm>
              <a:prstGeom prst="ellipse">
                <a:avLst/>
              </a:prstGeom>
              <a:grpFill/>
              <a:ln w="57150">
                <a:noFill/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sp>
            <p:nvSpPr>
              <p:cNvPr id="215" name="AutoShape 256"/>
              <p:cNvSpPr>
                <a:spLocks noChangeArrowheads="1"/>
              </p:cNvSpPr>
              <p:nvPr/>
            </p:nvSpPr>
            <p:spPr bwMode="auto">
              <a:xfrm flipH="1">
                <a:off x="5703675" y="3572776"/>
                <a:ext cx="341532" cy="621309"/>
              </a:xfrm>
              <a:prstGeom prst="roundRect">
                <a:avLst>
                  <a:gd name="adj" fmla="val 50000"/>
                </a:avLst>
              </a:prstGeom>
              <a:grpFill/>
              <a:ln w="57150">
                <a:noFill/>
              </a:ln>
              <a:effectLst/>
              <a:extLst/>
            </p:spPr>
            <p:txBody>
              <a:bodyPr wrap="none" anchor="ctr"/>
              <a:lstStyle>
                <a:lvl1pPr eaLnBrk="0" hangingPunct="0">
                  <a:spcBef>
                    <a:spcPct val="20000"/>
                  </a:spcBef>
                  <a:buChar char="•"/>
                  <a:defRPr kumimoji="1" sz="32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1pPr>
                <a:lvl2pPr marL="742950" indent="-285750" eaLnBrk="0" hangingPunct="0">
                  <a:spcBef>
                    <a:spcPct val="20000"/>
                  </a:spcBef>
                  <a:buChar char="–"/>
                  <a:defRPr kumimoji="1" sz="28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2pPr>
                <a:lvl3pPr marL="1143000" indent="-228600" eaLnBrk="0" hangingPunct="0">
                  <a:spcBef>
                    <a:spcPct val="20000"/>
                  </a:spcBef>
                  <a:buChar char="•"/>
                  <a:defRPr kumimoji="1" sz="24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3pPr>
                <a:lvl4pPr marL="1600200" indent="-228600" eaLnBrk="0" hangingPunct="0">
                  <a:spcBef>
                    <a:spcPct val="20000"/>
                  </a:spcBef>
                  <a:buChar char="–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4pPr>
                <a:lvl5pPr marL="2057400" indent="-228600" eaLnBrk="0" hangingPunct="0">
                  <a:spcBef>
                    <a:spcPct val="20000"/>
                  </a:spcBef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5pPr>
                <a:lvl6pPr marL="25146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6pPr>
                <a:lvl7pPr marL="29718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7pPr>
                <a:lvl8pPr marL="34290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8pPr>
                <a:lvl9pPr marL="3886200" indent="-228600" eaLnBrk="0" fontAlgn="base" hangingPunct="0">
                  <a:spcBef>
                    <a:spcPct val="20000"/>
                  </a:spcBef>
                  <a:spcAft>
                    <a:spcPct val="0"/>
                  </a:spcAft>
                  <a:buChar char="»"/>
                  <a:defRPr kumimoji="1" sz="2000">
                    <a:solidFill>
                      <a:schemeClr val="tx1"/>
                    </a:solidFill>
                    <a:latin typeface="Arial" charset="0"/>
                    <a:ea typeface="ＭＳ Ｐゴシック" charset="-128"/>
                  </a:defRPr>
                </a:lvl9pPr>
              </a:lstStyle>
              <a:p>
                <a:pPr eaLnBrk="1" hangingPunct="1">
                  <a:spcBef>
                    <a:spcPct val="0"/>
                  </a:spcBef>
                  <a:buFontTx/>
                  <a:buNone/>
                </a:pPr>
                <a:endParaRPr lang="ja-JP" altLang="en-US" sz="1800"/>
              </a:p>
            </p:txBody>
          </p:sp>
          <p:grpSp>
            <p:nvGrpSpPr>
              <p:cNvPr id="216" name="グループ化 215"/>
              <p:cNvGrpSpPr/>
              <p:nvPr/>
            </p:nvGrpSpPr>
            <p:grpSpPr>
              <a:xfrm rot="21011745">
                <a:off x="5357103" y="3730112"/>
                <a:ext cx="542176" cy="223576"/>
                <a:chOff x="5357103" y="3730112"/>
                <a:chExt cx="542176" cy="223576"/>
              </a:xfrm>
              <a:grpFill/>
            </p:grpSpPr>
            <p:sp>
              <p:nvSpPr>
                <p:cNvPr id="226" name="AutoShape 278"/>
                <p:cNvSpPr>
                  <a:spLocks noChangeArrowheads="1"/>
                </p:cNvSpPr>
                <p:nvPr/>
              </p:nvSpPr>
              <p:spPr bwMode="auto">
                <a:xfrm rot="19487932" flipH="1">
                  <a:off x="5494726" y="3730112"/>
                  <a:ext cx="404553" cy="11587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7" name="AutoShape 279"/>
                <p:cNvSpPr>
                  <a:spLocks noChangeArrowheads="1"/>
                </p:cNvSpPr>
                <p:nvPr/>
              </p:nvSpPr>
              <p:spPr bwMode="auto">
                <a:xfrm rot="20660924" flipH="1">
                  <a:off x="5357103" y="3837812"/>
                  <a:ext cx="276198" cy="115876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7" name="グループ化 216"/>
              <p:cNvGrpSpPr/>
              <p:nvPr/>
            </p:nvGrpSpPr>
            <p:grpSpPr>
              <a:xfrm rot="20465289" flipH="1">
                <a:off x="5883624" y="3679211"/>
                <a:ext cx="420823" cy="386559"/>
                <a:chOff x="6102574" y="3333375"/>
                <a:chExt cx="315913" cy="301862"/>
              </a:xfrm>
              <a:grpFill/>
            </p:grpSpPr>
            <p:sp>
              <p:nvSpPr>
                <p:cNvPr id="224" name="AutoShape 278"/>
                <p:cNvSpPr>
                  <a:spLocks noChangeArrowheads="1"/>
                </p:cNvSpPr>
                <p:nvPr/>
              </p:nvSpPr>
              <p:spPr bwMode="auto">
                <a:xfrm rot="5372607">
                  <a:off x="6080587" y="3491618"/>
                  <a:ext cx="199508" cy="87730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5" name="AutoShape 279"/>
                <p:cNvSpPr>
                  <a:spLocks noChangeArrowheads="1"/>
                </p:cNvSpPr>
                <p:nvPr/>
              </p:nvSpPr>
              <p:spPr bwMode="auto">
                <a:xfrm rot="18900000">
                  <a:off x="6102574" y="3333375"/>
                  <a:ext cx="315913" cy="90487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8" name="グループ化 217"/>
              <p:cNvGrpSpPr/>
              <p:nvPr/>
            </p:nvGrpSpPr>
            <p:grpSpPr>
              <a:xfrm rot="609423">
                <a:off x="5589583" y="3988097"/>
                <a:ext cx="245248" cy="606074"/>
                <a:chOff x="5473782" y="4023489"/>
                <a:chExt cx="287694" cy="731883"/>
              </a:xfrm>
              <a:grpFill/>
            </p:grpSpPr>
            <p:sp>
              <p:nvSpPr>
                <p:cNvPr id="222" name="AutoShape 264"/>
                <p:cNvSpPr>
                  <a:spLocks noChangeArrowheads="1"/>
                </p:cNvSpPr>
                <p:nvPr/>
              </p:nvSpPr>
              <p:spPr bwMode="auto">
                <a:xfrm rot="18761103" flipH="1">
                  <a:off x="5444339" y="4167827"/>
                  <a:ext cx="461475" cy="172799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3" name="AutoShape 265"/>
                <p:cNvSpPr>
                  <a:spLocks noChangeArrowheads="1"/>
                </p:cNvSpPr>
                <p:nvPr/>
              </p:nvSpPr>
              <p:spPr bwMode="auto">
                <a:xfrm rot="16523457" flipH="1">
                  <a:off x="5329445" y="4438235"/>
                  <a:ext cx="461474" cy="172799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  <p:grpSp>
            <p:nvGrpSpPr>
              <p:cNvPr id="219" name="グループ化 218"/>
              <p:cNvGrpSpPr/>
              <p:nvPr/>
            </p:nvGrpSpPr>
            <p:grpSpPr>
              <a:xfrm rot="875340">
                <a:off x="5894538" y="4097712"/>
                <a:ext cx="392886" cy="382150"/>
                <a:chOff x="5938701" y="4001572"/>
                <a:chExt cx="420513" cy="409021"/>
              </a:xfrm>
              <a:grpFill/>
            </p:grpSpPr>
            <p:sp>
              <p:nvSpPr>
                <p:cNvPr id="220" name="AutoShape 264"/>
                <p:cNvSpPr>
                  <a:spLocks noChangeArrowheads="1"/>
                </p:cNvSpPr>
                <p:nvPr/>
              </p:nvSpPr>
              <p:spPr bwMode="auto">
                <a:xfrm rot="14298289" flipH="1">
                  <a:off x="5813021" y="4127252"/>
                  <a:ext cx="409021" cy="15766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  <p:sp>
              <p:nvSpPr>
                <p:cNvPr id="221" name="AutoShape 265"/>
                <p:cNvSpPr>
                  <a:spLocks noChangeArrowheads="1"/>
                </p:cNvSpPr>
                <p:nvPr/>
              </p:nvSpPr>
              <p:spPr bwMode="auto">
                <a:xfrm rot="10377793" flipH="1">
                  <a:off x="6015659" y="4219126"/>
                  <a:ext cx="343555" cy="157662"/>
                </a:xfrm>
                <a:prstGeom prst="roundRect">
                  <a:avLst>
                    <a:gd name="adj" fmla="val 50000"/>
                  </a:avLst>
                </a:prstGeom>
                <a:grpFill/>
                <a:ln w="571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lvl1pPr eaLnBrk="0" hangingPunct="0">
                    <a:spcBef>
                      <a:spcPct val="20000"/>
                    </a:spcBef>
                    <a:buChar char="•"/>
                    <a:defRPr kumimoji="1" sz="3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1pPr>
                  <a:lvl2pPr marL="742950" indent="-285750" eaLnBrk="0" hangingPunct="0">
                    <a:spcBef>
                      <a:spcPct val="20000"/>
                    </a:spcBef>
                    <a:buChar char="–"/>
                    <a:defRPr kumimoji="1" sz="28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2pPr>
                  <a:lvl3pPr marL="1143000" indent="-228600" eaLnBrk="0" hangingPunct="0">
                    <a:spcBef>
                      <a:spcPct val="20000"/>
                    </a:spcBef>
                    <a:buChar char="•"/>
                    <a:defRPr kumimoji="1" sz="24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3pPr>
                  <a:lvl4pPr marL="1600200" indent="-228600" eaLnBrk="0" hangingPunct="0">
                    <a:spcBef>
                      <a:spcPct val="20000"/>
                    </a:spcBef>
                    <a:buChar char="–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4pPr>
                  <a:lvl5pPr marL="2057400" indent="-228600" eaLnBrk="0" hangingPunct="0">
                    <a:spcBef>
                      <a:spcPct val="20000"/>
                    </a:spcBef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5pPr>
                  <a:lvl6pPr marL="25146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6pPr>
                  <a:lvl7pPr marL="29718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7pPr>
                  <a:lvl8pPr marL="34290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8pPr>
                  <a:lvl9pPr marL="3886200" indent="-228600" eaLnBrk="0" fontAlgn="base" hangingPunct="0">
                    <a:spcBef>
                      <a:spcPct val="20000"/>
                    </a:spcBef>
                    <a:spcAft>
                      <a:spcPct val="0"/>
                    </a:spcAft>
                    <a:buChar char="»"/>
                    <a:defRPr kumimoji="1" sz="20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defRPr>
                  </a:lvl9pPr>
                </a:lstStyle>
                <a:p>
                  <a:pPr eaLnBrk="1" hangingPunct="1">
                    <a:spcBef>
                      <a:spcPct val="0"/>
                    </a:spcBef>
                    <a:buFontTx/>
                    <a:buNone/>
                  </a:pPr>
                  <a:endParaRPr lang="ja-JP" altLang="en-US" sz="1800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55072877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</Words>
  <Application>Microsoft Office PowerPoint</Application>
  <PresentationFormat>A4 210 x 297 mm</PresentationFormat>
  <Paragraphs>22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PPTX158_いろいろなマーク6</dc:title>
  <dc:subject>PPTX158_いろいろなマーク6</dc:subject>
  <dc:creator>http://www.digipot.net</dc:creator>
  <cp:lastModifiedBy/>
  <cp:revision>1</cp:revision>
  <dcterms:created xsi:type="dcterms:W3CDTF">2014-01-30T05:12:09Z</dcterms:created>
  <dcterms:modified xsi:type="dcterms:W3CDTF">2014-04-04T07:18:49Z</dcterms:modified>
  <cp:category/>
  <cp:version>1</cp:version>
</cp:coreProperties>
</file>